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78" r:id="rId7"/>
    <p:sldId id="273" r:id="rId8"/>
    <p:sldId id="267" r:id="rId9"/>
    <p:sldId id="268" r:id="rId10"/>
    <p:sldId id="275" r:id="rId11"/>
    <p:sldId id="269" r:id="rId12"/>
    <p:sldId id="277" r:id="rId13"/>
    <p:sldId id="270" r:id="rId14"/>
    <p:sldId id="271" r:id="rId15"/>
    <p:sldId id="274" r:id="rId16"/>
    <p:sldId id="279" r:id="rId17"/>
    <p:sldId id="261" r:id="rId18"/>
  </p:sldIdLst>
  <p:sldSz cx="12192000" cy="6858000"/>
  <p:notesSz cx="6858000" cy="9144000"/>
  <p:embeddedFontLst>
    <p:embeddedFont>
      <p:font typeface="나눔명조" charset="-127"/>
      <p:regular r:id="rId19"/>
      <p:bold r:id="rId20"/>
    </p:embeddedFont>
    <p:embeddedFont>
      <p:font typeface="맑은 고딕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5B"/>
    <a:srgbClr val="5A5A5A"/>
    <a:srgbClr val="FFFFFF"/>
    <a:srgbClr val="1B5C65"/>
    <a:srgbClr val="F6D02E"/>
    <a:srgbClr val="E6E6E6"/>
    <a:srgbClr val="79C8EF"/>
    <a:srgbClr val="294861"/>
    <a:srgbClr val="1D3865"/>
    <a:srgbClr val="224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5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744" y="-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518640-141E-4167-8374-6E6944DDD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EEC2EF9-E30D-458B-B0EF-889648345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AD093CA-E3AE-460A-85C4-60709DCF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D0FB500-E335-4856-B64E-F67024901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07C191E-7E80-4753-980B-3F6EC6F1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07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6D5AF5-82C9-48BF-A995-539E5F21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5C6CEAF-F4FB-4938-82FA-5614689A4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430E25-02DF-4D34-BBE5-A7864777F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8D094A2-F605-4582-9886-3DC00AF4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70E8B1-B0BA-421D-B581-DE2785F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38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5CBA41E-704C-4B76-A709-E21763673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374CBCC-150C-4782-97ED-46B204B5B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C108571-91FE-48B5-9467-BBA46559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64C2915-D785-4AF3-8731-8095C6B0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791520-8DBC-4FD2-8B67-AB911208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9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409C84-0FB2-423D-A9C7-5DA437BA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CB014D6-B425-4C25-9FE6-BBDCD40E9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D30E08A-D4CE-438C-AD46-7073B064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782555-F376-417E-A2E2-B41E5F27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5215C08-57C9-4C2C-9080-E9F1B3C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0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301085-43AB-4D74-A615-A038B277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9153D00-BEE4-482A-BF38-5209CB242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BA54628-12EF-4A9E-B700-719035F68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C4326F-E698-47BE-84B2-1550E51B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AA8A14-7F17-487F-9957-F8BD6B90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4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A387D1-4E27-4E4E-8D15-B49DEABC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A0EEE69-856D-49CA-9B1A-3EC11F6B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8BD5B97-8597-47F5-9F63-BC9A6EE5C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2F22B1B-D67C-4FCB-A271-82259F4BC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7262C3-7682-48ED-98C2-20BCA1BF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A5A0FAC-8B68-4CF1-9C1D-2DF72119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9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181EA5-84F1-488C-B7BA-4B7CF93CE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E6066BF-D0EF-4BD3-84AB-31513D85B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57F7C8E-36DC-4CBE-BD13-B0F90E94C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844FF47-9C6A-4A30-9880-7E180740C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38BAF90-2AAA-48B8-919C-37165DD9E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4FB970D3-6D49-4CBA-B4C0-47ACBF5C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35D4AD4-331F-4078-B728-1523D3C5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BF6BC40-A451-4B1B-81C9-B49D7D18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0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A8301F6-6E82-455A-90BE-48651766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24E4CDD-7FE4-44BE-AE1B-52DA5BB9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35C2631-6750-4995-A3DE-18103CFC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C37B635-480C-413E-9252-BF822FB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2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6057C6E-F252-423C-9671-EA30388D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EDDD130-614D-4599-B32E-81FB9EAD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719227C-3C43-4488-B846-2292E973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3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1B140A-FB0B-44C3-9AC3-32693B14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E9D8783-373D-457E-90BC-12344515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6ABF8CC-05E5-4C6F-B01A-747483203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7F80BF4-3483-4D48-B275-D54682C7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3CED55D-8C4C-499A-8547-9273FC44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C306841-5DA5-4B2C-BA48-D83CCF58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25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002AA7-FB47-4EC8-ADEB-A2B20876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6F9D5B7-2C44-4785-A32F-29BB3C45B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591B4FC-533F-440C-B122-7610CD295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547AA7A-A803-43DA-A3D3-2ED67ED9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B1099B5-1245-46D1-B511-FE2D3802E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B690699-1C78-46D5-8EDC-8D68B299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66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41AD470-9994-4BF7-AAF7-56B4027D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CC23C24-DE53-4328-9DC0-A6D0D28E6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B16165E-64A2-4C78-97DD-71EB3424F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AC723-C900-41C2-BA0E-6F27667D947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D374ED-BB5C-4297-A044-013C5B4B5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A730798-E96B-4D5D-A510-044FE89E9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9AAED-137F-468D-946B-6D50981F5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93DA18B-617B-4C12-9258-F9D88DBD31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xmlns="" id="{F84BBF7F-89DA-4311-B861-1FC443B9338D}"/>
              </a:ext>
            </a:extLst>
          </p:cNvPr>
          <p:cNvSpPr/>
          <p:nvPr/>
        </p:nvSpPr>
        <p:spPr>
          <a:xfrm>
            <a:off x="3909686" y="562114"/>
            <a:ext cx="4413300" cy="4413300"/>
          </a:xfrm>
          <a:prstGeom prst="arc">
            <a:avLst>
              <a:gd name="adj1" fmla="val 21114451"/>
              <a:gd name="adj2" fmla="val 20844578"/>
            </a:avLst>
          </a:prstGeom>
          <a:noFill/>
          <a:ln w="19050">
            <a:solidFill>
              <a:schemeClr val="bg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xmlns="" id="{13FB17DF-88F9-4533-B049-9923EB04FCDD}"/>
              </a:ext>
            </a:extLst>
          </p:cNvPr>
          <p:cNvSpPr/>
          <p:nvPr/>
        </p:nvSpPr>
        <p:spPr>
          <a:xfrm>
            <a:off x="3909686" y="562114"/>
            <a:ext cx="4413300" cy="4413300"/>
          </a:xfrm>
          <a:prstGeom prst="arc">
            <a:avLst>
              <a:gd name="adj1" fmla="val 16192430"/>
              <a:gd name="adj2" fmla="val 14017809"/>
            </a:avLst>
          </a:prstGeom>
          <a:noFill/>
          <a:ln w="28575">
            <a:solidFill>
              <a:schemeClr val="bg1">
                <a:lumMod val="95000"/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3E97796-BFB0-4845-9215-13669AA5F430}"/>
              </a:ext>
            </a:extLst>
          </p:cNvPr>
          <p:cNvSpPr/>
          <p:nvPr/>
        </p:nvSpPr>
        <p:spPr>
          <a:xfrm>
            <a:off x="6061001" y="517807"/>
            <a:ext cx="92739" cy="927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7AB01817-4A72-47DF-8A1C-2C8002DBDFE5}"/>
              </a:ext>
            </a:extLst>
          </p:cNvPr>
          <p:cNvSpPr/>
          <p:nvPr/>
        </p:nvSpPr>
        <p:spPr>
          <a:xfrm>
            <a:off x="4752153" y="957078"/>
            <a:ext cx="92739" cy="927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C26558FA-5617-4387-BDCD-DEE64EB54EF1}"/>
              </a:ext>
            </a:extLst>
          </p:cNvPr>
          <p:cNvGrpSpPr/>
          <p:nvPr/>
        </p:nvGrpSpPr>
        <p:grpSpPr>
          <a:xfrm>
            <a:off x="5440236" y="5588463"/>
            <a:ext cx="1326393" cy="193307"/>
            <a:chOff x="5296596" y="5150298"/>
            <a:chExt cx="1609083" cy="234506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xmlns="" id="{4CDE6F52-E447-46AD-BF30-CDD4CDB6763D}"/>
                </a:ext>
              </a:extLst>
            </p:cNvPr>
            <p:cNvSpPr/>
            <p:nvPr/>
          </p:nvSpPr>
          <p:spPr>
            <a:xfrm rot="5400000">
              <a:off x="6010287" y="5166471"/>
              <a:ext cx="234506" cy="202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itchFamily="18" charset="-127"/>
                <a:ea typeface="THE정고딕130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FE9DDBCA-C8EB-40F3-8D06-14E1F6A42063}"/>
                </a:ext>
              </a:extLst>
            </p:cNvPr>
            <p:cNvSpPr/>
            <p:nvPr/>
          </p:nvSpPr>
          <p:spPr>
            <a:xfrm>
              <a:off x="5296596" y="5150298"/>
              <a:ext cx="202160" cy="234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itchFamily="18" charset="-127"/>
                <a:ea typeface="THE정고딕130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9C6B8F95-8D5F-4A3B-8A89-B8C1C30D4960}"/>
                </a:ext>
              </a:extLst>
            </p:cNvPr>
            <p:cNvSpPr/>
            <p:nvPr/>
          </p:nvSpPr>
          <p:spPr>
            <a:xfrm>
              <a:off x="6733915" y="5150298"/>
              <a:ext cx="70164" cy="234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itchFamily="18" charset="-127"/>
                <a:ea typeface="THE정고딕130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5DC9A255-203B-4EC4-B746-58417357687A}"/>
                </a:ext>
              </a:extLst>
            </p:cNvPr>
            <p:cNvSpPr/>
            <p:nvPr/>
          </p:nvSpPr>
          <p:spPr>
            <a:xfrm>
              <a:off x="6835515" y="5150298"/>
              <a:ext cx="70164" cy="234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itchFamily="18" charset="-127"/>
                <a:ea typeface="THE정고딕130" pitchFamily="18" charset="-127"/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ED2EFFCC-1D8B-4DCB-B8AC-82B72A3AA4C0}"/>
              </a:ext>
            </a:extLst>
          </p:cNvPr>
          <p:cNvSpPr/>
          <p:nvPr/>
        </p:nvSpPr>
        <p:spPr>
          <a:xfrm>
            <a:off x="3909686" y="6046037"/>
            <a:ext cx="4413300" cy="93478"/>
          </a:xfrm>
          <a:prstGeom prst="roundRect">
            <a:avLst>
              <a:gd name="adj" fmla="val 5000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910DD76E-A6E9-45F1-B136-5EAAD8891CE3}"/>
              </a:ext>
            </a:extLst>
          </p:cNvPr>
          <p:cNvSpPr/>
          <p:nvPr/>
        </p:nvSpPr>
        <p:spPr>
          <a:xfrm>
            <a:off x="3896783" y="6046036"/>
            <a:ext cx="3723217" cy="934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4627A6D-B294-4385-9581-27222133D305}"/>
              </a:ext>
            </a:extLst>
          </p:cNvPr>
          <p:cNvSpPr txBox="1"/>
          <p:nvPr/>
        </p:nvSpPr>
        <p:spPr>
          <a:xfrm>
            <a:off x="9639298" y="4023987"/>
            <a:ext cx="24196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그냥 </a:t>
            </a:r>
            <a:r>
              <a:rPr lang="en-US" altLang="ko-KR" sz="28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조</a:t>
            </a:r>
            <a:endParaRPr lang="en-US" altLang="ko-KR" sz="2800" dirty="0" smtClean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  <a:p>
            <a:pPr algn="ctr"/>
            <a:endParaRPr lang="en-US" altLang="ko-KR" sz="2800" dirty="0" smtClean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김성진</a:t>
            </a:r>
            <a:endParaRPr lang="en-US" altLang="ko-KR" sz="2800" dirty="0" smtClean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이재홍</a:t>
            </a:r>
            <a:endParaRPr lang="en-US" altLang="ko-KR" sz="2800" dirty="0" smtClean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이은솔</a:t>
            </a:r>
            <a:r>
              <a:rPr lang="ko-KR" altLang="en-US" sz="28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 </a:t>
            </a:r>
            <a:endParaRPr lang="en-US" altLang="ko-KR" sz="2800" dirty="0" smtClean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이은지</a:t>
            </a:r>
            <a:endParaRPr lang="ko-KR" altLang="en-US" sz="28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2" name="Picture 2" descr="C:\Users\1\Desktop\HIT\Hit_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311" y1="42321" x2="14669" y2="45392"/>
                        <a14:foregroundMark x1="18605" y1="45392" x2="18605" y2="50853"/>
                        <a14:foregroundMark x1="35778" y1="41297" x2="36136" y2="46758"/>
                        <a14:foregroundMark x1="48658" y1="34471" x2="48837" y2="37543"/>
                        <a14:foregroundMark x1="57603" y1="32082" x2="58855" y2="36177"/>
                        <a14:foregroundMark x1="75492" y1="30375" x2="75313" y2="32765"/>
                        <a14:foregroundMark x1="81932" y1="30717" x2="81932" y2="35495"/>
                        <a14:foregroundMark x1="86047" y1="38908" x2="84973" y2="42662"/>
                        <a14:foregroundMark x1="64937" y1="54949" x2="66190" y2="57338"/>
                        <a14:foregroundMark x1="79606" y1="53925" x2="81216" y2="54949"/>
                        <a14:foregroundMark x1="30054" y1="76792" x2="30233" y2="78157"/>
                        <a14:foregroundMark x1="36852" y1="76451" x2="37030" y2="77133"/>
                        <a14:foregroundMark x1="39535" y1="78498" x2="40072" y2="79863"/>
                        <a14:foregroundMark x1="42934" y1="78498" x2="43113" y2="79522"/>
                        <a14:foregroundMark x1="42755" y1="71672" x2="42755" y2="71672"/>
                        <a14:foregroundMark x1="44723" y1="76792" x2="45081" y2="78498"/>
                        <a14:foregroundMark x1="50268" y1="84983" x2="51521" y2="84983"/>
                        <a14:foregroundMark x1="53846" y1="78498" x2="53846" y2="80546"/>
                        <a14:foregroundMark x1="57603" y1="75427" x2="57603" y2="76109"/>
                        <a14:foregroundMark x1="64222" y1="76792" x2="64222" y2="77474"/>
                        <a14:foregroundMark x1="66190" y1="78498" x2="66190" y2="78498"/>
                        <a14:foregroundMark x1="69946" y1="75427" x2="69946" y2="75427"/>
                        <a14:backgroundMark x1="43649" y1="79863" x2="43649" y2="79863"/>
                        <a14:backgroundMark x1="43649" y1="79522" x2="43649" y2="79522"/>
                        <a14:backgroundMark x1="43649" y1="79522" x2="43649" y2="79522"/>
                        <a14:backgroundMark x1="39714" y1="78498" x2="40787" y2="79181"/>
                        <a14:backgroundMark x1="45617" y1="78498" x2="45617" y2="78498"/>
                        <a14:backgroundMark x1="45617" y1="78498" x2="45617" y2="78498"/>
                        <a14:backgroundMark x1="45617" y1="78498" x2="45617" y2="78498"/>
                        <a14:backgroundMark x1="63327" y1="82253" x2="63148" y2="80887"/>
                        <a14:backgroundMark x1="66369" y1="58020" x2="66369" y2="58020"/>
                        <a14:backgroundMark x1="84794" y1="43686" x2="84794" y2="42662"/>
                        <a14:backgroundMark x1="84794" y1="42321" x2="84794" y2="42321"/>
                        <a14:backgroundMark x1="84973" y1="44369" x2="84973" y2="37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86" y="1787525"/>
            <a:ext cx="4458265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80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4F93E2DD-932E-410E-8EC3-DE4AA6C3BCF7}"/>
              </a:ext>
            </a:extLst>
          </p:cNvPr>
          <p:cNvSpPr/>
          <p:nvPr/>
        </p:nvSpPr>
        <p:spPr>
          <a:xfrm>
            <a:off x="490856" y="287944"/>
            <a:ext cx="11185236" cy="6300746"/>
          </a:xfrm>
          <a:prstGeom prst="round2SameRect">
            <a:avLst>
              <a:gd name="adj1" fmla="val 9647"/>
              <a:gd name="adj2" fmla="val 60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3290694" y="857889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ko-KR" altLang="en-US" dirty="0"/>
              <a:t>메뉴</a:t>
            </a:r>
            <a:r>
              <a:rPr lang="en-US" altLang="ko-KR" dirty="0"/>
              <a:t>1. HIT CHART</a:t>
            </a:r>
            <a:endParaRPr lang="ko-KR" altLang="en-US" dirty="0"/>
          </a:p>
        </p:txBody>
      </p:sp>
      <p:pic>
        <p:nvPicPr>
          <p:cNvPr id="19" name="Picture 2" descr="C:\Users\1\Desktop\HIT\Hit_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311" y1="42321" x2="14669" y2="45392"/>
                        <a14:foregroundMark x1="18605" y1="45392" x2="18605" y2="50853"/>
                        <a14:foregroundMark x1="35778" y1="41297" x2="36136" y2="46758"/>
                        <a14:foregroundMark x1="48658" y1="34471" x2="48837" y2="37543"/>
                        <a14:foregroundMark x1="57603" y1="32082" x2="58855" y2="36177"/>
                        <a14:foregroundMark x1="75492" y1="30375" x2="75313" y2="32765"/>
                        <a14:foregroundMark x1="81932" y1="30717" x2="81932" y2="35495"/>
                        <a14:foregroundMark x1="86047" y1="38908" x2="84973" y2="42662"/>
                        <a14:foregroundMark x1="64937" y1="54949" x2="66190" y2="57338"/>
                        <a14:foregroundMark x1="79606" y1="53925" x2="81216" y2="54949"/>
                        <a14:foregroundMark x1="30054" y1="76792" x2="30233" y2="78157"/>
                        <a14:foregroundMark x1="36852" y1="76451" x2="37030" y2="77133"/>
                        <a14:foregroundMark x1="39535" y1="78498" x2="40072" y2="79863"/>
                        <a14:foregroundMark x1="42934" y1="78498" x2="43113" y2="79522"/>
                        <a14:foregroundMark x1="42755" y1="71672" x2="42755" y2="71672"/>
                        <a14:foregroundMark x1="44723" y1="76792" x2="45081" y2="78498"/>
                        <a14:foregroundMark x1="50268" y1="84983" x2="51521" y2="84983"/>
                        <a14:foregroundMark x1="53846" y1="78498" x2="53846" y2="80546"/>
                        <a14:foregroundMark x1="57603" y1="75427" x2="57603" y2="76109"/>
                        <a14:foregroundMark x1="64222" y1="76792" x2="64222" y2="77474"/>
                        <a14:foregroundMark x1="66190" y1="78498" x2="66190" y2="78498"/>
                        <a14:foregroundMark x1="69946" y1="75427" x2="69946" y2="75427"/>
                        <a14:backgroundMark x1="43649" y1="79863" x2="43649" y2="79863"/>
                        <a14:backgroundMark x1="43649" y1="79522" x2="43649" y2="79522"/>
                        <a14:backgroundMark x1="43649" y1="79522" x2="43649" y2="79522"/>
                        <a14:backgroundMark x1="39714" y1="78498" x2="40787" y2="79181"/>
                        <a14:backgroundMark x1="45617" y1="78498" x2="45617" y2="78498"/>
                        <a14:backgroundMark x1="45617" y1="78498" x2="45617" y2="78498"/>
                        <a14:backgroundMark x1="45617" y1="78498" x2="45617" y2="78498"/>
                        <a14:backgroundMark x1="63327" y1="82253" x2="63148" y2="80887"/>
                        <a14:backgroundMark x1="66369" y1="58020" x2="66369" y2="58020"/>
                        <a14:backgroundMark x1="84794" y1="43686" x2="84794" y2="42662"/>
                        <a14:backgroundMark x1="84794" y1="42321" x2="84794" y2="42321"/>
                        <a14:backgroundMark x1="84973" y1="44369" x2="84973" y2="37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4" y="486094"/>
            <a:ext cx="2651760" cy="13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474" y="1722637"/>
            <a:ext cx="5094365" cy="31929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4" y="1876013"/>
            <a:ext cx="3827763" cy="227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2" y="4241969"/>
            <a:ext cx="3827763" cy="218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43195" y="4963204"/>
            <a:ext cx="6586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solidFill>
                  <a:srgbClr val="FF0000"/>
                </a:solidFill>
                <a:latin typeface="THE정고딕130" pitchFamily="18" charset="-127"/>
                <a:ea typeface="THE정고딕130" pitchFamily="18" charset="-127"/>
              </a:defRPr>
            </a:lvl1pPr>
          </a:lstStyle>
          <a:p>
            <a:pPr algn="l"/>
            <a:r>
              <a:rPr lang="en-US" altLang="ko-KR" dirty="0" smtClean="0"/>
              <a:t>※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문은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MUSICLIST TABLE</a:t>
            </a:r>
            <a:r>
              <a:rPr lang="ko-KR" altLang="en-US" dirty="0"/>
              <a:t>에 </a:t>
            </a:r>
            <a:r>
              <a:rPr lang="ko-KR" altLang="en-US" dirty="0" smtClean="0"/>
              <a:t>입력해주고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시퀀스를 </a:t>
            </a:r>
            <a:r>
              <a:rPr lang="ko-KR" altLang="en-US" dirty="0"/>
              <a:t>사용하여 곡 번호를 </a:t>
            </a:r>
            <a:r>
              <a:rPr lang="ko-KR" altLang="en-US" dirty="0" smtClean="0"/>
              <a:t>지정해줌</a:t>
            </a:r>
            <a:endParaRPr lang="en-US" altLang="ko-KR" dirty="0"/>
          </a:p>
          <a:p>
            <a:pPr algn="l"/>
            <a:r>
              <a:rPr lang="en-US" altLang="ko-KR" dirty="0" smtClean="0"/>
              <a:t>※ </a:t>
            </a:r>
            <a:r>
              <a:rPr lang="ko-KR" altLang="en-US" dirty="0" smtClean="0"/>
              <a:t>두 </a:t>
            </a:r>
            <a:r>
              <a:rPr lang="ko-KR" altLang="en-US" dirty="0"/>
              <a:t>번째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문은 </a:t>
            </a:r>
            <a:r>
              <a:rPr lang="ko-KR" altLang="en-US" dirty="0"/>
              <a:t>곡 번호의 오름차순으로 곡들을 </a:t>
            </a:r>
            <a:r>
              <a:rPr lang="ko-KR" altLang="en-US" dirty="0" smtClean="0"/>
              <a:t>가지고 옴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3070879" y="1423538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04" y="857889"/>
            <a:ext cx="364736" cy="36473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857375" y="1990751"/>
            <a:ext cx="3062400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4813" y="4343426"/>
            <a:ext cx="2954961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3475" y="2867051"/>
            <a:ext cx="192290" cy="1933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3"/>
          </p:cNvCxnSpPr>
          <p:nvPr/>
        </p:nvCxnSpPr>
        <p:spPr>
          <a:xfrm flipV="1">
            <a:off x="4919774" y="3438317"/>
            <a:ext cx="1163700" cy="9834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99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4F93E2DD-932E-410E-8EC3-DE4AA6C3BCF7}"/>
              </a:ext>
            </a:extLst>
          </p:cNvPr>
          <p:cNvSpPr/>
          <p:nvPr/>
        </p:nvSpPr>
        <p:spPr>
          <a:xfrm>
            <a:off x="490856" y="287944"/>
            <a:ext cx="11185236" cy="6300746"/>
          </a:xfrm>
          <a:prstGeom prst="round2SameRect">
            <a:avLst>
              <a:gd name="adj1" fmla="val 9647"/>
              <a:gd name="adj2" fmla="val 60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3290694" y="857889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ko-KR" altLang="en-US" dirty="0"/>
              <a:t>메뉴</a:t>
            </a:r>
            <a:r>
              <a:rPr lang="en-US" altLang="ko-KR" dirty="0"/>
              <a:t>1. HIT CHART</a:t>
            </a:r>
            <a:endParaRPr lang="ko-KR" altLang="en-US" dirty="0"/>
          </a:p>
        </p:txBody>
      </p:sp>
      <p:pic>
        <p:nvPicPr>
          <p:cNvPr id="19" name="Picture 2" descr="C:\Users\1\Desktop\HIT\Hit_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311" y1="42321" x2="14669" y2="45392"/>
                        <a14:foregroundMark x1="18605" y1="45392" x2="18605" y2="50853"/>
                        <a14:foregroundMark x1="35778" y1="41297" x2="36136" y2="46758"/>
                        <a14:foregroundMark x1="48658" y1="34471" x2="48837" y2="37543"/>
                        <a14:foregroundMark x1="57603" y1="32082" x2="58855" y2="36177"/>
                        <a14:foregroundMark x1="75492" y1="30375" x2="75313" y2="32765"/>
                        <a14:foregroundMark x1="81932" y1="30717" x2="81932" y2="35495"/>
                        <a14:foregroundMark x1="86047" y1="38908" x2="84973" y2="42662"/>
                        <a14:foregroundMark x1="64937" y1="54949" x2="66190" y2="57338"/>
                        <a14:foregroundMark x1="79606" y1="53925" x2="81216" y2="54949"/>
                        <a14:foregroundMark x1="30054" y1="76792" x2="30233" y2="78157"/>
                        <a14:foregroundMark x1="36852" y1="76451" x2="37030" y2="77133"/>
                        <a14:foregroundMark x1="39535" y1="78498" x2="40072" y2="79863"/>
                        <a14:foregroundMark x1="42934" y1="78498" x2="43113" y2="79522"/>
                        <a14:foregroundMark x1="42755" y1="71672" x2="42755" y2="71672"/>
                        <a14:foregroundMark x1="44723" y1="76792" x2="45081" y2="78498"/>
                        <a14:foregroundMark x1="50268" y1="84983" x2="51521" y2="84983"/>
                        <a14:foregroundMark x1="53846" y1="78498" x2="53846" y2="80546"/>
                        <a14:foregroundMark x1="57603" y1="75427" x2="57603" y2="76109"/>
                        <a14:foregroundMark x1="64222" y1="76792" x2="64222" y2="77474"/>
                        <a14:foregroundMark x1="66190" y1="78498" x2="66190" y2="78498"/>
                        <a14:foregroundMark x1="69946" y1="75427" x2="69946" y2="75427"/>
                        <a14:backgroundMark x1="43649" y1="79863" x2="43649" y2="79863"/>
                        <a14:backgroundMark x1="43649" y1="79522" x2="43649" y2="79522"/>
                        <a14:backgroundMark x1="43649" y1="79522" x2="43649" y2="79522"/>
                        <a14:backgroundMark x1="39714" y1="78498" x2="40787" y2="79181"/>
                        <a14:backgroundMark x1="45617" y1="78498" x2="45617" y2="78498"/>
                        <a14:backgroundMark x1="45617" y1="78498" x2="45617" y2="78498"/>
                        <a14:backgroundMark x1="45617" y1="78498" x2="45617" y2="78498"/>
                        <a14:backgroundMark x1="63327" y1="82253" x2="63148" y2="80887"/>
                        <a14:backgroundMark x1="66369" y1="58020" x2="66369" y2="58020"/>
                        <a14:backgroundMark x1="84794" y1="43686" x2="84794" y2="42662"/>
                        <a14:backgroundMark x1="84794" y1="42321" x2="84794" y2="42321"/>
                        <a14:backgroundMark x1="84973" y1="44369" x2="84973" y2="37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4" y="486094"/>
            <a:ext cx="2651760" cy="13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95" y="1876012"/>
            <a:ext cx="4066968" cy="413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55" y="2275608"/>
            <a:ext cx="4176433" cy="23254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85405" y="4965373"/>
            <a:ext cx="54534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rgbClr val="FF0000"/>
                </a:solidFill>
                <a:latin typeface="THE정고딕130" pitchFamily="18" charset="-127"/>
                <a:ea typeface="THE정고딕130" pitchFamily="18" charset="-127"/>
              </a:defRPr>
            </a:lvl1pPr>
          </a:lstStyle>
          <a:p>
            <a:r>
              <a:rPr lang="en-US" altLang="ko-KR" dirty="0" smtClean="0"/>
              <a:t>※ </a:t>
            </a:r>
            <a:r>
              <a:rPr lang="ko-KR" altLang="en-US" dirty="0" smtClean="0"/>
              <a:t>곡 </a:t>
            </a:r>
            <a:r>
              <a:rPr lang="ko-KR" altLang="en-US" dirty="0"/>
              <a:t>정보와 뮤직비디오가 나오도록 만들었음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3070879" y="1423538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04" y="857889"/>
            <a:ext cx="364736" cy="3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4F93E2DD-932E-410E-8EC3-DE4AA6C3BCF7}"/>
              </a:ext>
            </a:extLst>
          </p:cNvPr>
          <p:cNvSpPr/>
          <p:nvPr/>
        </p:nvSpPr>
        <p:spPr>
          <a:xfrm>
            <a:off x="490856" y="287944"/>
            <a:ext cx="11185236" cy="6300746"/>
          </a:xfrm>
          <a:prstGeom prst="round2SameRect">
            <a:avLst>
              <a:gd name="adj1" fmla="val 9647"/>
              <a:gd name="adj2" fmla="val 60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3290694" y="857889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ko-KR" altLang="en-US" dirty="0"/>
              <a:t>메뉴</a:t>
            </a:r>
            <a:r>
              <a:rPr lang="en-US" altLang="ko-KR" dirty="0"/>
              <a:t>1. HIT CHART</a:t>
            </a:r>
            <a:endParaRPr lang="ko-KR" altLang="en-US" dirty="0"/>
          </a:p>
        </p:txBody>
      </p:sp>
      <p:pic>
        <p:nvPicPr>
          <p:cNvPr id="19" name="Picture 2" descr="C:\Users\1\Desktop\HIT\Hit_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311" y1="42321" x2="14669" y2="45392"/>
                        <a14:foregroundMark x1="18605" y1="45392" x2="18605" y2="50853"/>
                        <a14:foregroundMark x1="35778" y1="41297" x2="36136" y2="46758"/>
                        <a14:foregroundMark x1="48658" y1="34471" x2="48837" y2="37543"/>
                        <a14:foregroundMark x1="57603" y1="32082" x2="58855" y2="36177"/>
                        <a14:foregroundMark x1="75492" y1="30375" x2="75313" y2="32765"/>
                        <a14:foregroundMark x1="81932" y1="30717" x2="81932" y2="35495"/>
                        <a14:foregroundMark x1="86047" y1="38908" x2="84973" y2="42662"/>
                        <a14:foregroundMark x1="64937" y1="54949" x2="66190" y2="57338"/>
                        <a14:foregroundMark x1="79606" y1="53925" x2="81216" y2="54949"/>
                        <a14:foregroundMark x1="30054" y1="76792" x2="30233" y2="78157"/>
                        <a14:foregroundMark x1="36852" y1="76451" x2="37030" y2="77133"/>
                        <a14:foregroundMark x1="39535" y1="78498" x2="40072" y2="79863"/>
                        <a14:foregroundMark x1="42934" y1="78498" x2="43113" y2="79522"/>
                        <a14:foregroundMark x1="42755" y1="71672" x2="42755" y2="71672"/>
                        <a14:foregroundMark x1="44723" y1="76792" x2="45081" y2="78498"/>
                        <a14:foregroundMark x1="50268" y1="84983" x2="51521" y2="84983"/>
                        <a14:foregroundMark x1="53846" y1="78498" x2="53846" y2="80546"/>
                        <a14:foregroundMark x1="57603" y1="75427" x2="57603" y2="76109"/>
                        <a14:foregroundMark x1="64222" y1="76792" x2="64222" y2="77474"/>
                        <a14:foregroundMark x1="66190" y1="78498" x2="66190" y2="78498"/>
                        <a14:foregroundMark x1="69946" y1="75427" x2="69946" y2="75427"/>
                        <a14:backgroundMark x1="43649" y1="79863" x2="43649" y2="79863"/>
                        <a14:backgroundMark x1="43649" y1="79522" x2="43649" y2="79522"/>
                        <a14:backgroundMark x1="43649" y1="79522" x2="43649" y2="79522"/>
                        <a14:backgroundMark x1="39714" y1="78498" x2="40787" y2="79181"/>
                        <a14:backgroundMark x1="45617" y1="78498" x2="45617" y2="78498"/>
                        <a14:backgroundMark x1="45617" y1="78498" x2="45617" y2="78498"/>
                        <a14:backgroundMark x1="45617" y1="78498" x2="45617" y2="78498"/>
                        <a14:backgroundMark x1="63327" y1="82253" x2="63148" y2="80887"/>
                        <a14:backgroundMark x1="66369" y1="58020" x2="66369" y2="58020"/>
                        <a14:backgroundMark x1="84794" y1="43686" x2="84794" y2="42662"/>
                        <a14:backgroundMark x1="84794" y1="42321" x2="84794" y2="42321"/>
                        <a14:backgroundMark x1="84973" y1="44369" x2="84973" y2="37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4" y="486094"/>
            <a:ext cx="2651760" cy="13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76012"/>
            <a:ext cx="4991848" cy="39744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5918" y="5066969"/>
            <a:ext cx="53053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rgbClr val="FF0000"/>
                </a:solidFill>
                <a:latin typeface="THE정고딕130" pitchFamily="18" charset="-127"/>
                <a:ea typeface="THE정고딕130" pitchFamily="18" charset="-127"/>
              </a:defRPr>
            </a:lvl1pPr>
          </a:lstStyle>
          <a:p>
            <a:r>
              <a:rPr lang="en-US" altLang="ko-KR" dirty="0" smtClean="0"/>
              <a:t>※ </a:t>
            </a:r>
            <a:r>
              <a:rPr lang="ko-KR" altLang="en-US" dirty="0" smtClean="0"/>
              <a:t>곡 상세조회 시 해당 곡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r>
              <a:rPr lang="ko-KR" altLang="en-US" dirty="0" err="1"/>
              <a:t>최신순으로</a:t>
            </a:r>
            <a:r>
              <a:rPr lang="ko-KR" altLang="en-US" dirty="0"/>
              <a:t> 정렬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3070879" y="1423538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04" y="857889"/>
            <a:ext cx="364736" cy="364736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7" y="2020141"/>
            <a:ext cx="4809553" cy="2817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9286875" y="3338979"/>
            <a:ext cx="1190625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77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4F93E2DD-932E-410E-8EC3-DE4AA6C3BCF7}"/>
              </a:ext>
            </a:extLst>
          </p:cNvPr>
          <p:cNvSpPr/>
          <p:nvPr/>
        </p:nvSpPr>
        <p:spPr>
          <a:xfrm>
            <a:off x="490856" y="287944"/>
            <a:ext cx="11185236" cy="6300746"/>
          </a:xfrm>
          <a:prstGeom prst="round2SameRect">
            <a:avLst>
              <a:gd name="adj1" fmla="val 9647"/>
              <a:gd name="adj2" fmla="val 60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3290694" y="857889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ko-KR" altLang="en-US" dirty="0"/>
              <a:t>메뉴</a:t>
            </a:r>
            <a:r>
              <a:rPr lang="en-US" altLang="ko-KR" dirty="0"/>
              <a:t>2. VOTE</a:t>
            </a:r>
            <a:endParaRPr lang="ko-KR" altLang="en-US" dirty="0"/>
          </a:p>
        </p:txBody>
      </p:sp>
      <p:pic>
        <p:nvPicPr>
          <p:cNvPr id="15" name="Picture 2" descr="C:\Users\1\Desktop\HIT\Hit_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311" y1="42321" x2="14669" y2="45392"/>
                        <a14:foregroundMark x1="18605" y1="45392" x2="18605" y2="50853"/>
                        <a14:foregroundMark x1="35778" y1="41297" x2="36136" y2="46758"/>
                        <a14:foregroundMark x1="48658" y1="34471" x2="48837" y2="37543"/>
                        <a14:foregroundMark x1="57603" y1="32082" x2="58855" y2="36177"/>
                        <a14:foregroundMark x1="75492" y1="30375" x2="75313" y2="32765"/>
                        <a14:foregroundMark x1="81932" y1="30717" x2="81932" y2="35495"/>
                        <a14:foregroundMark x1="86047" y1="38908" x2="84973" y2="42662"/>
                        <a14:foregroundMark x1="64937" y1="54949" x2="66190" y2="57338"/>
                        <a14:foregroundMark x1="79606" y1="53925" x2="81216" y2="54949"/>
                        <a14:foregroundMark x1="30054" y1="76792" x2="30233" y2="78157"/>
                        <a14:foregroundMark x1="36852" y1="76451" x2="37030" y2="77133"/>
                        <a14:foregroundMark x1="39535" y1="78498" x2="40072" y2="79863"/>
                        <a14:foregroundMark x1="42934" y1="78498" x2="43113" y2="79522"/>
                        <a14:foregroundMark x1="42755" y1="71672" x2="42755" y2="71672"/>
                        <a14:foregroundMark x1="44723" y1="76792" x2="45081" y2="78498"/>
                        <a14:foregroundMark x1="50268" y1="84983" x2="51521" y2="84983"/>
                        <a14:foregroundMark x1="53846" y1="78498" x2="53846" y2="80546"/>
                        <a14:foregroundMark x1="57603" y1="75427" x2="57603" y2="76109"/>
                        <a14:foregroundMark x1="64222" y1="76792" x2="64222" y2="77474"/>
                        <a14:foregroundMark x1="66190" y1="78498" x2="66190" y2="78498"/>
                        <a14:foregroundMark x1="69946" y1="75427" x2="69946" y2="75427"/>
                        <a14:backgroundMark x1="43649" y1="79863" x2="43649" y2="79863"/>
                        <a14:backgroundMark x1="43649" y1="79522" x2="43649" y2="79522"/>
                        <a14:backgroundMark x1="43649" y1="79522" x2="43649" y2="79522"/>
                        <a14:backgroundMark x1="39714" y1="78498" x2="40787" y2="79181"/>
                        <a14:backgroundMark x1="45617" y1="78498" x2="45617" y2="78498"/>
                        <a14:backgroundMark x1="45617" y1="78498" x2="45617" y2="78498"/>
                        <a14:backgroundMark x1="45617" y1="78498" x2="45617" y2="78498"/>
                        <a14:backgroundMark x1="63327" y1="82253" x2="63148" y2="80887"/>
                        <a14:backgroundMark x1="66369" y1="58020" x2="66369" y2="58020"/>
                        <a14:backgroundMark x1="84794" y1="43686" x2="84794" y2="42662"/>
                        <a14:backgroundMark x1="84794" y1="42321" x2="84794" y2="42321"/>
                        <a14:backgroundMark x1="84973" y1="44369" x2="84973" y2="37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4" y="486094"/>
            <a:ext cx="2651760" cy="13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25" y="1998379"/>
            <a:ext cx="5248146" cy="3720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76" y="4877598"/>
            <a:ext cx="4236438" cy="773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500088" y="4959279"/>
            <a:ext cx="4184020" cy="69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43485" y="4959278"/>
            <a:ext cx="4184020" cy="69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1" idx="1"/>
          </p:cNvCxnSpPr>
          <p:nvPr/>
        </p:nvCxnSpPr>
        <p:spPr>
          <a:xfrm flipV="1">
            <a:off x="5663473" y="5305217"/>
            <a:ext cx="780012" cy="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71" y="2390404"/>
            <a:ext cx="4653849" cy="209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3070879" y="1423538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04" y="857889"/>
            <a:ext cx="364736" cy="3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4F93E2DD-932E-410E-8EC3-DE4AA6C3BCF7}"/>
              </a:ext>
            </a:extLst>
          </p:cNvPr>
          <p:cNvSpPr/>
          <p:nvPr/>
        </p:nvSpPr>
        <p:spPr>
          <a:xfrm>
            <a:off x="490856" y="287944"/>
            <a:ext cx="11185236" cy="6300746"/>
          </a:xfrm>
          <a:prstGeom prst="round2SameRect">
            <a:avLst>
              <a:gd name="adj1" fmla="val 9647"/>
              <a:gd name="adj2" fmla="val 60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3290694" y="857889"/>
            <a:ext cx="35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ko-KR" altLang="en-US" dirty="0"/>
              <a:t>메뉴</a:t>
            </a:r>
            <a:r>
              <a:rPr lang="en-US" altLang="ko-KR" dirty="0"/>
              <a:t>3. NOTICE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C0842EE-02A0-4303-BFB1-751DB22E8F70}"/>
              </a:ext>
            </a:extLst>
          </p:cNvPr>
          <p:cNvCxnSpPr>
            <a:cxnSpLocks/>
          </p:cNvCxnSpPr>
          <p:nvPr/>
        </p:nvCxnSpPr>
        <p:spPr>
          <a:xfrm>
            <a:off x="6003456" y="2159305"/>
            <a:ext cx="0" cy="399419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2DC70FC-ADED-491C-AF70-5681BD58C798}"/>
              </a:ext>
            </a:extLst>
          </p:cNvPr>
          <p:cNvSpPr txBox="1"/>
          <p:nvPr/>
        </p:nvSpPr>
        <p:spPr>
          <a:xfrm>
            <a:off x="1417285" y="2186993"/>
            <a:ext cx="3585166" cy="338554"/>
          </a:xfrm>
          <a:prstGeom prst="rect">
            <a:avLst/>
          </a:prstGeom>
          <a:solidFill>
            <a:srgbClr val="F6D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일반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0BCD9CF-A7AE-4732-9FCC-4E1A486FFE2A}"/>
              </a:ext>
            </a:extLst>
          </p:cNvPr>
          <p:cNvSpPr txBox="1"/>
          <p:nvPr/>
        </p:nvSpPr>
        <p:spPr>
          <a:xfrm>
            <a:off x="6662385" y="2186993"/>
            <a:ext cx="3585166" cy="338554"/>
          </a:xfrm>
          <a:prstGeom prst="rect">
            <a:avLst/>
          </a:prstGeom>
          <a:solidFill>
            <a:srgbClr val="79C8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관리자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15" name="Picture 2" descr="C:\Users\1\Desktop\HIT\Hit_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311" y1="42321" x2="14669" y2="45392"/>
                        <a14:foregroundMark x1="18605" y1="45392" x2="18605" y2="50853"/>
                        <a14:foregroundMark x1="35778" y1="41297" x2="36136" y2="46758"/>
                        <a14:foregroundMark x1="48658" y1="34471" x2="48837" y2="37543"/>
                        <a14:foregroundMark x1="57603" y1="32082" x2="58855" y2="36177"/>
                        <a14:foregroundMark x1="75492" y1="30375" x2="75313" y2="32765"/>
                        <a14:foregroundMark x1="81932" y1="30717" x2="81932" y2="35495"/>
                        <a14:foregroundMark x1="86047" y1="38908" x2="84973" y2="42662"/>
                        <a14:foregroundMark x1="64937" y1="54949" x2="66190" y2="57338"/>
                        <a14:foregroundMark x1="79606" y1="53925" x2="81216" y2="54949"/>
                        <a14:foregroundMark x1="30054" y1="76792" x2="30233" y2="78157"/>
                        <a14:foregroundMark x1="36852" y1="76451" x2="37030" y2="77133"/>
                        <a14:foregroundMark x1="39535" y1="78498" x2="40072" y2="79863"/>
                        <a14:foregroundMark x1="42934" y1="78498" x2="43113" y2="79522"/>
                        <a14:foregroundMark x1="42755" y1="71672" x2="42755" y2="71672"/>
                        <a14:foregroundMark x1="44723" y1="76792" x2="45081" y2="78498"/>
                        <a14:foregroundMark x1="50268" y1="84983" x2="51521" y2="84983"/>
                        <a14:foregroundMark x1="53846" y1="78498" x2="53846" y2="80546"/>
                        <a14:foregroundMark x1="57603" y1="75427" x2="57603" y2="76109"/>
                        <a14:foregroundMark x1="64222" y1="76792" x2="64222" y2="77474"/>
                        <a14:foregroundMark x1="66190" y1="78498" x2="66190" y2="78498"/>
                        <a14:foregroundMark x1="69946" y1="75427" x2="69946" y2="75427"/>
                        <a14:backgroundMark x1="43649" y1="79863" x2="43649" y2="79863"/>
                        <a14:backgroundMark x1="43649" y1="79522" x2="43649" y2="79522"/>
                        <a14:backgroundMark x1="43649" y1="79522" x2="43649" y2="79522"/>
                        <a14:backgroundMark x1="39714" y1="78498" x2="40787" y2="79181"/>
                        <a14:backgroundMark x1="45617" y1="78498" x2="45617" y2="78498"/>
                        <a14:backgroundMark x1="45617" y1="78498" x2="45617" y2="78498"/>
                        <a14:backgroundMark x1="45617" y1="78498" x2="45617" y2="78498"/>
                        <a14:backgroundMark x1="63327" y1="82253" x2="63148" y2="80887"/>
                        <a14:backgroundMark x1="66369" y1="58020" x2="66369" y2="58020"/>
                        <a14:backgroundMark x1="84794" y1="43686" x2="84794" y2="42662"/>
                        <a14:backgroundMark x1="84794" y1="42321" x2="84794" y2="42321"/>
                        <a14:backgroundMark x1="84973" y1="44369" x2="84973" y2="37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4" y="486094"/>
            <a:ext cx="2651760" cy="13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7" t="32656" r="21248" b="33672"/>
          <a:stretch/>
        </p:blipFill>
        <p:spPr bwMode="auto">
          <a:xfrm>
            <a:off x="726517" y="2701613"/>
            <a:ext cx="5166450" cy="18940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676775" y="3016178"/>
            <a:ext cx="695325" cy="69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35" y="5115379"/>
            <a:ext cx="4570665" cy="1184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24180" y="4592294"/>
            <a:ext cx="57480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rgbClr val="FF0000"/>
                </a:solidFill>
                <a:latin typeface="THE정고딕130" pitchFamily="18" charset="-127"/>
                <a:ea typeface="THE정고딕130" pitchFamily="18" charset="-127"/>
              </a:defRPr>
            </a:lvl1pPr>
          </a:lstStyle>
          <a:p>
            <a:r>
              <a:rPr lang="en-US" altLang="ko-KR" dirty="0" smtClean="0"/>
              <a:t>※ SELECT</a:t>
            </a:r>
            <a:r>
              <a:rPr lang="ko-KR" altLang="en-US" dirty="0" smtClean="0"/>
              <a:t>로 </a:t>
            </a:r>
            <a:r>
              <a:rPr lang="en-US" altLang="ko-KR" dirty="0"/>
              <a:t>[</a:t>
            </a:r>
            <a:r>
              <a:rPr lang="ko-KR" altLang="en-US" dirty="0"/>
              <a:t>발표</a:t>
            </a:r>
            <a:r>
              <a:rPr lang="en-US" altLang="ko-KR" dirty="0"/>
              <a:t>] </a:t>
            </a:r>
            <a:r>
              <a:rPr lang="ko-KR" altLang="en-US" dirty="0"/>
              <a:t>선택 </a:t>
            </a:r>
            <a:r>
              <a:rPr lang="ko-KR" altLang="en-US" dirty="0" smtClean="0"/>
              <a:t>시</a:t>
            </a:r>
            <a:r>
              <a:rPr lang="en-US" altLang="ko-KR" dirty="0" smtClean="0"/>
              <a:t> </a:t>
            </a:r>
            <a:r>
              <a:rPr lang="ko-KR" altLang="en-US" dirty="0"/>
              <a:t>분류가 발표인 글만 출력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85242" y="2701613"/>
            <a:ext cx="4878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rgbClr val="FF0000"/>
                </a:solidFill>
                <a:latin typeface="THE정고딕130" pitchFamily="18" charset="-127"/>
                <a:ea typeface="THE정고딕130" pitchFamily="18" charset="-127"/>
              </a:defRPr>
            </a:lvl1pPr>
          </a:lstStyle>
          <a:p>
            <a:r>
              <a:rPr lang="en-US" altLang="ko-KR" dirty="0" smtClean="0"/>
              <a:t>※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admin</a:t>
            </a:r>
            <a:r>
              <a:rPr lang="ko-KR" altLang="en-US" dirty="0" smtClean="0"/>
              <a:t>인 </a:t>
            </a:r>
            <a:r>
              <a:rPr lang="ko-KR" altLang="en-US" dirty="0"/>
              <a:t>경우에만</a:t>
            </a:r>
            <a:endParaRPr lang="en-US" altLang="ko-KR" dirty="0"/>
          </a:p>
          <a:p>
            <a:r>
              <a:rPr lang="ko-KR" altLang="en-US" dirty="0"/>
              <a:t>글 등록</a:t>
            </a:r>
            <a:r>
              <a:rPr lang="en-US" altLang="ko-KR" dirty="0"/>
              <a:t>/ </a:t>
            </a:r>
            <a:r>
              <a:rPr lang="ko-KR" altLang="en-US" dirty="0"/>
              <a:t>글 수정</a:t>
            </a:r>
            <a:r>
              <a:rPr lang="en-US" altLang="ko-KR" dirty="0"/>
              <a:t>/ </a:t>
            </a:r>
            <a:r>
              <a:rPr lang="ko-KR" altLang="en-US" dirty="0"/>
              <a:t>글 삭제 버튼이 생긴다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3070879" y="1423538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04" y="857889"/>
            <a:ext cx="364736" cy="36473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81100" y="5826613"/>
            <a:ext cx="583847" cy="345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764947" y="3708055"/>
            <a:ext cx="3286806" cy="21185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4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ADE7298-2CE8-4322-8677-20BC0D984B3C}"/>
              </a:ext>
            </a:extLst>
          </p:cNvPr>
          <p:cNvSpPr/>
          <p:nvPr/>
        </p:nvSpPr>
        <p:spPr>
          <a:xfrm>
            <a:off x="3119718" y="0"/>
            <a:ext cx="90722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4707434" y="1518771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4937994" y="857889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en-US" altLang="ko-KR" dirty="0" smtClean="0"/>
              <a:t>03. </a:t>
            </a:r>
            <a:r>
              <a:rPr lang="ko-KR" altLang="en-US" dirty="0"/>
              <a:t>데이터베이스</a:t>
            </a:r>
          </a:p>
        </p:txBody>
      </p:sp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54" y="1000162"/>
            <a:ext cx="364736" cy="36473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939C6600-954F-4B29-8157-357F74C07B3B}"/>
              </a:ext>
            </a:extLst>
          </p:cNvPr>
          <p:cNvGrpSpPr/>
          <p:nvPr/>
        </p:nvGrpSpPr>
        <p:grpSpPr>
          <a:xfrm>
            <a:off x="1452282" y="1229781"/>
            <a:ext cx="3343836" cy="5628219"/>
            <a:chOff x="796195" y="1084729"/>
            <a:chExt cx="3802699" cy="5773271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D501341-6FE7-447B-9E1D-3B8CD285761A}"/>
                </a:ext>
              </a:extLst>
            </p:cNvPr>
            <p:cNvSpPr/>
            <p:nvPr/>
          </p:nvSpPr>
          <p:spPr>
            <a:xfrm>
              <a:off x="796195" y="1084729"/>
              <a:ext cx="3802699" cy="5773271"/>
            </a:xfrm>
            <a:prstGeom prst="round2SameRect">
              <a:avLst>
                <a:gd name="adj1" fmla="val 440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40" pitchFamily="18" charset="-127"/>
                <a:ea typeface="THE정고딕140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A2545028-BFA4-454B-B00A-50FBF48C3180}"/>
                </a:ext>
              </a:extLst>
            </p:cNvPr>
            <p:cNvSpPr/>
            <p:nvPr/>
          </p:nvSpPr>
          <p:spPr>
            <a:xfrm>
              <a:off x="897047" y="1478550"/>
              <a:ext cx="3600994" cy="51284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40" pitchFamily="18" charset="-127"/>
                <a:ea typeface="THE정고딕140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BFCA8700-ACA6-4089-896F-7F21BC3C2519}"/>
                </a:ext>
              </a:extLst>
            </p:cNvPr>
            <p:cNvSpPr/>
            <p:nvPr/>
          </p:nvSpPr>
          <p:spPr>
            <a:xfrm>
              <a:off x="2262756" y="1227538"/>
              <a:ext cx="869576" cy="8642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40" pitchFamily="18" charset="-127"/>
                <a:ea typeface="THE정고딕140" pitchFamily="18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03997CD3-82B1-4058-AA11-B76D9703A7FB}"/>
                </a:ext>
              </a:extLst>
            </p:cNvPr>
            <p:cNvSpPr/>
            <p:nvPr/>
          </p:nvSpPr>
          <p:spPr>
            <a:xfrm>
              <a:off x="3241733" y="1227538"/>
              <a:ext cx="103927" cy="1039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40" pitchFamily="18" charset="-127"/>
                <a:ea typeface="THE정고딕140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5125169-CC92-40D7-B732-E7CCA3040D9E}"/>
              </a:ext>
            </a:extLst>
          </p:cNvPr>
          <p:cNvSpPr txBox="1"/>
          <p:nvPr/>
        </p:nvSpPr>
        <p:spPr>
          <a:xfrm>
            <a:off x="1563991" y="5035753"/>
            <a:ext cx="3111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HIT</a:t>
            </a:r>
            <a:endParaRPr lang="ko-KR" altLang="en-US" sz="16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9553309-4245-4D07-B86A-93BFBCDC1118}"/>
              </a:ext>
            </a:extLst>
          </p:cNvPr>
          <p:cNvSpPr txBox="1"/>
          <p:nvPr/>
        </p:nvSpPr>
        <p:spPr>
          <a:xfrm>
            <a:off x="2216349" y="5323162"/>
            <a:ext cx="1806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그냥</a:t>
            </a:r>
            <a:r>
              <a:rPr lang="en-US" altLang="ko-KR" sz="12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조</a:t>
            </a:r>
            <a:endParaRPr lang="ko-KR" altLang="en-US" sz="12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0C6FA6F-AE1F-4681-9BBC-B702816D8341}"/>
              </a:ext>
            </a:extLst>
          </p:cNvPr>
          <p:cNvSpPr txBox="1"/>
          <p:nvPr/>
        </p:nvSpPr>
        <p:spPr>
          <a:xfrm>
            <a:off x="3597498" y="5834081"/>
            <a:ext cx="107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2:33</a:t>
            </a:r>
            <a:endParaRPr lang="ko-KR" altLang="en-US" sz="11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C9F9CC49-81B1-4AFF-976E-A7D3EB722B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56" y="2071807"/>
            <a:ext cx="224424" cy="224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055F6CC-7760-4031-9D59-AA524870E7F3}"/>
              </a:ext>
            </a:extLst>
          </p:cNvPr>
          <p:cNvSpPr txBox="1"/>
          <p:nvPr/>
        </p:nvSpPr>
        <p:spPr>
          <a:xfrm>
            <a:off x="1574247" y="5834081"/>
            <a:ext cx="107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0:00</a:t>
            </a:r>
            <a:endParaRPr lang="ko-KR" altLang="en-US" sz="11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DCE5DD99-F9DB-436B-A10D-27B154B7C637}"/>
              </a:ext>
            </a:extLst>
          </p:cNvPr>
          <p:cNvGrpSpPr/>
          <p:nvPr/>
        </p:nvGrpSpPr>
        <p:grpSpPr>
          <a:xfrm>
            <a:off x="1656304" y="6105804"/>
            <a:ext cx="2942589" cy="82460"/>
            <a:chOff x="3896783" y="6020636"/>
            <a:chExt cx="4426203" cy="9347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xmlns="" id="{54BA83D1-4C68-4C97-A2B4-67BB74BCB03E}"/>
                </a:ext>
              </a:extLst>
            </p:cNvPr>
            <p:cNvSpPr/>
            <p:nvPr/>
          </p:nvSpPr>
          <p:spPr>
            <a:xfrm>
              <a:off x="3909686" y="6020637"/>
              <a:ext cx="4413300" cy="934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40" pitchFamily="18" charset="-127"/>
                <a:ea typeface="THE정고딕140" pitchFamily="18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6E044C69-7B71-422C-BC78-F1CB2A87C96F}"/>
                </a:ext>
              </a:extLst>
            </p:cNvPr>
            <p:cNvSpPr/>
            <p:nvPr/>
          </p:nvSpPr>
          <p:spPr>
            <a:xfrm>
              <a:off x="3896783" y="6020636"/>
              <a:ext cx="3723217" cy="934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40" pitchFamily="18" charset="-127"/>
                <a:ea typeface="THE정고딕140" pitchFamily="18" charset="-127"/>
              </a:endParaRPr>
            </a:p>
          </p:txBody>
        </p:sp>
      </p:grp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DC352C03-9028-4180-952A-D53FD8A0548D}"/>
              </a:ext>
            </a:extLst>
          </p:cNvPr>
          <p:cNvSpPr/>
          <p:nvPr/>
        </p:nvSpPr>
        <p:spPr>
          <a:xfrm rot="18297886">
            <a:off x="11246319" y="4361962"/>
            <a:ext cx="241042" cy="22811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xmlns="" id="{8524490A-69E9-4D7E-BB17-21BF0FC716A0}"/>
              </a:ext>
            </a:extLst>
          </p:cNvPr>
          <p:cNvSpPr/>
          <p:nvPr/>
        </p:nvSpPr>
        <p:spPr>
          <a:xfrm rot="18297886">
            <a:off x="10667169" y="4161473"/>
            <a:ext cx="271085" cy="304703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1" name="별: 꼭짓점 4개 40">
            <a:extLst>
              <a:ext uri="{FF2B5EF4-FFF2-40B4-BE49-F238E27FC236}">
                <a16:creationId xmlns:a16="http://schemas.microsoft.com/office/drawing/2014/main" xmlns="" id="{8D4461C5-9DF1-48F3-85A9-82E352A887A8}"/>
              </a:ext>
            </a:extLst>
          </p:cNvPr>
          <p:cNvSpPr/>
          <p:nvPr/>
        </p:nvSpPr>
        <p:spPr>
          <a:xfrm>
            <a:off x="11464055" y="4819506"/>
            <a:ext cx="138177" cy="197422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2" name="별: 꼭짓점 4개 41">
            <a:extLst>
              <a:ext uri="{FF2B5EF4-FFF2-40B4-BE49-F238E27FC236}">
                <a16:creationId xmlns:a16="http://schemas.microsoft.com/office/drawing/2014/main" xmlns="" id="{22DB2CA1-4990-415B-B6E3-C2C1AE13EB61}"/>
              </a:ext>
            </a:extLst>
          </p:cNvPr>
          <p:cNvSpPr/>
          <p:nvPr/>
        </p:nvSpPr>
        <p:spPr>
          <a:xfrm>
            <a:off x="9625177" y="5735370"/>
            <a:ext cx="138177" cy="197422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3" name="별: 꼭짓점 4개 42">
            <a:extLst>
              <a:ext uri="{FF2B5EF4-FFF2-40B4-BE49-F238E27FC236}">
                <a16:creationId xmlns:a16="http://schemas.microsoft.com/office/drawing/2014/main" xmlns="" id="{64FE5C68-45A0-459D-9D37-C244F08FA0D8}"/>
              </a:ext>
            </a:extLst>
          </p:cNvPr>
          <p:cNvSpPr/>
          <p:nvPr/>
        </p:nvSpPr>
        <p:spPr>
          <a:xfrm>
            <a:off x="11375483" y="4997653"/>
            <a:ext cx="64476" cy="92121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4" name="별: 꼭짓점 4개 43">
            <a:extLst>
              <a:ext uri="{FF2B5EF4-FFF2-40B4-BE49-F238E27FC236}">
                <a16:creationId xmlns:a16="http://schemas.microsoft.com/office/drawing/2014/main" xmlns="" id="{03A2F7DF-B858-4F19-A0E9-C7458BB68AE3}"/>
              </a:ext>
            </a:extLst>
          </p:cNvPr>
          <p:cNvSpPr/>
          <p:nvPr/>
        </p:nvSpPr>
        <p:spPr>
          <a:xfrm>
            <a:off x="9856787" y="5459256"/>
            <a:ext cx="64476" cy="92121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739900" y="2135307"/>
            <a:ext cx="2767274" cy="2678322"/>
            <a:chOff x="-3265814" y="1717566"/>
            <a:chExt cx="4470965" cy="4413300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xmlns="" id="{13FB17DF-88F9-4533-B049-9923EB04FCDD}"/>
                </a:ext>
              </a:extLst>
            </p:cNvPr>
            <p:cNvSpPr/>
            <p:nvPr/>
          </p:nvSpPr>
          <p:spPr>
            <a:xfrm>
              <a:off x="-3265814" y="1717566"/>
              <a:ext cx="4413300" cy="4413300"/>
            </a:xfrm>
            <a:prstGeom prst="arc">
              <a:avLst>
                <a:gd name="adj1" fmla="val 16192430"/>
                <a:gd name="adj2" fmla="val 14017809"/>
              </a:avLst>
            </a:prstGeom>
            <a:noFill/>
            <a:ln w="38100">
              <a:solidFill>
                <a:schemeClr val="bg1">
                  <a:lumMod val="9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40" pitchFamily="18" charset="-127"/>
                <a:ea typeface="THE정고딕140" pitchFamily="18" charset="-127"/>
              </a:endParaRPr>
            </a:p>
          </p:txBody>
        </p:sp>
        <p:pic>
          <p:nvPicPr>
            <p:cNvPr id="59" name="Picture 2" descr="C:\Users\1\Desktop\HIT\Hit_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311" y1="42321" x2="14669" y2="45392"/>
                          <a14:foregroundMark x1="18605" y1="45392" x2="18605" y2="50853"/>
                          <a14:foregroundMark x1="35778" y1="41297" x2="36136" y2="46758"/>
                          <a14:foregroundMark x1="48658" y1="34471" x2="48837" y2="37543"/>
                          <a14:foregroundMark x1="57603" y1="32082" x2="58855" y2="36177"/>
                          <a14:foregroundMark x1="75492" y1="30375" x2="75313" y2="32765"/>
                          <a14:foregroundMark x1="81932" y1="30717" x2="81932" y2="35495"/>
                          <a14:foregroundMark x1="86047" y1="38908" x2="84973" y2="42662"/>
                          <a14:foregroundMark x1="64937" y1="54949" x2="66190" y2="57338"/>
                          <a14:foregroundMark x1="79606" y1="53925" x2="81216" y2="54949"/>
                          <a14:foregroundMark x1="30054" y1="76792" x2="30233" y2="78157"/>
                          <a14:foregroundMark x1="36852" y1="76451" x2="37030" y2="77133"/>
                          <a14:foregroundMark x1="39535" y1="78498" x2="40072" y2="79863"/>
                          <a14:foregroundMark x1="42934" y1="78498" x2="43113" y2="79522"/>
                          <a14:foregroundMark x1="42755" y1="71672" x2="42755" y2="71672"/>
                          <a14:foregroundMark x1="44723" y1="76792" x2="45081" y2="78498"/>
                          <a14:foregroundMark x1="50268" y1="84983" x2="51521" y2="84983"/>
                          <a14:foregroundMark x1="53846" y1="78498" x2="53846" y2="80546"/>
                          <a14:foregroundMark x1="57603" y1="75427" x2="57603" y2="76109"/>
                          <a14:foregroundMark x1="64222" y1="76792" x2="64222" y2="77474"/>
                          <a14:foregroundMark x1="66190" y1="78498" x2="66190" y2="78498"/>
                          <a14:foregroundMark x1="69946" y1="75427" x2="69946" y2="75427"/>
                          <a14:backgroundMark x1="43649" y1="79863" x2="43649" y2="79863"/>
                          <a14:backgroundMark x1="43649" y1="79522" x2="43649" y2="79522"/>
                          <a14:backgroundMark x1="43649" y1="79522" x2="43649" y2="79522"/>
                          <a14:backgroundMark x1="39714" y1="78498" x2="40787" y2="79181"/>
                          <a14:backgroundMark x1="45617" y1="78498" x2="45617" y2="78498"/>
                          <a14:backgroundMark x1="45617" y1="78498" x2="45617" y2="78498"/>
                          <a14:backgroundMark x1="45617" y1="78498" x2="45617" y2="78498"/>
                          <a14:backgroundMark x1="63327" y1="82253" x2="63148" y2="80887"/>
                          <a14:backgroundMark x1="66369" y1="58020" x2="66369" y2="58020"/>
                          <a14:backgroundMark x1="84794" y1="43686" x2="84794" y2="42662"/>
                          <a14:backgroundMark x1="84794" y1="42321" x2="84794" y2="42321"/>
                          <a14:backgroundMark x1="84973" y1="44369" x2="84973" y2="378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53114" y="2933452"/>
              <a:ext cx="4458265" cy="23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5172075" y="2071807"/>
            <a:ext cx="585787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rgbClr val="FF0000"/>
                </a:solidFill>
                <a:latin typeface="THE정고딕130" pitchFamily="18" charset="-127"/>
                <a:ea typeface="THE정고딕130" pitchFamily="18" charset="-127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1. MEMBER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회원 정보 관리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2. MUSIC(TOP20 </a:t>
            </a:r>
            <a:r>
              <a:rPr lang="ko-KR" altLang="en-US" dirty="0">
                <a:solidFill>
                  <a:schemeClr val="tx1"/>
                </a:solidFill>
              </a:rPr>
              <a:t>음악 리스트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3. MUSICLIST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노래 </a:t>
            </a:r>
            <a:r>
              <a:rPr lang="en-US" altLang="ko-KR" dirty="0" err="1">
                <a:solidFill>
                  <a:schemeClr val="tx1"/>
                </a:solidFill>
              </a:rPr>
              <a:t>PlayList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4. BOARD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공지사항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5. TICKET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이용권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6. VOTE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투표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7. C_COMMENT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댓글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986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ADE7298-2CE8-4322-8677-20BC0D984B3C}"/>
              </a:ext>
            </a:extLst>
          </p:cNvPr>
          <p:cNvSpPr/>
          <p:nvPr/>
        </p:nvSpPr>
        <p:spPr>
          <a:xfrm>
            <a:off x="3119718" y="0"/>
            <a:ext cx="90722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4707434" y="1518771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4937994" y="857889"/>
            <a:ext cx="19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en-US" altLang="ko-KR" dirty="0" smtClean="0"/>
              <a:t>04. </a:t>
            </a:r>
            <a:r>
              <a:rPr lang="ko-KR" altLang="en-US" dirty="0" smtClean="0"/>
              <a:t>시현</a:t>
            </a:r>
            <a:endParaRPr lang="ko-KR" altLang="en-US" dirty="0"/>
          </a:p>
        </p:txBody>
      </p:sp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54" y="1000162"/>
            <a:ext cx="364736" cy="36473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939C6600-954F-4B29-8157-357F74C07B3B}"/>
              </a:ext>
            </a:extLst>
          </p:cNvPr>
          <p:cNvGrpSpPr/>
          <p:nvPr/>
        </p:nvGrpSpPr>
        <p:grpSpPr>
          <a:xfrm>
            <a:off x="1452282" y="1229781"/>
            <a:ext cx="3343836" cy="5628219"/>
            <a:chOff x="796195" y="1084729"/>
            <a:chExt cx="3802699" cy="5773271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D501341-6FE7-447B-9E1D-3B8CD285761A}"/>
                </a:ext>
              </a:extLst>
            </p:cNvPr>
            <p:cNvSpPr/>
            <p:nvPr/>
          </p:nvSpPr>
          <p:spPr>
            <a:xfrm>
              <a:off x="796195" y="1084729"/>
              <a:ext cx="3802699" cy="5773271"/>
            </a:xfrm>
            <a:prstGeom prst="round2SameRect">
              <a:avLst>
                <a:gd name="adj1" fmla="val 440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40" pitchFamily="18" charset="-127"/>
                <a:ea typeface="THE정고딕140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A2545028-BFA4-454B-B00A-50FBF48C3180}"/>
                </a:ext>
              </a:extLst>
            </p:cNvPr>
            <p:cNvSpPr/>
            <p:nvPr/>
          </p:nvSpPr>
          <p:spPr>
            <a:xfrm>
              <a:off x="897047" y="1478550"/>
              <a:ext cx="3600994" cy="51284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40" pitchFamily="18" charset="-127"/>
                <a:ea typeface="THE정고딕140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BFCA8700-ACA6-4089-896F-7F21BC3C2519}"/>
                </a:ext>
              </a:extLst>
            </p:cNvPr>
            <p:cNvSpPr/>
            <p:nvPr/>
          </p:nvSpPr>
          <p:spPr>
            <a:xfrm>
              <a:off x="2262756" y="1227538"/>
              <a:ext cx="869576" cy="8642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40" pitchFamily="18" charset="-127"/>
                <a:ea typeface="THE정고딕140" pitchFamily="18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03997CD3-82B1-4058-AA11-B76D9703A7FB}"/>
                </a:ext>
              </a:extLst>
            </p:cNvPr>
            <p:cNvSpPr/>
            <p:nvPr/>
          </p:nvSpPr>
          <p:spPr>
            <a:xfrm>
              <a:off x="3241733" y="1227538"/>
              <a:ext cx="103927" cy="1039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40" pitchFamily="18" charset="-127"/>
                <a:ea typeface="THE정고딕140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5125169-CC92-40D7-B732-E7CCA3040D9E}"/>
              </a:ext>
            </a:extLst>
          </p:cNvPr>
          <p:cNvSpPr txBox="1"/>
          <p:nvPr/>
        </p:nvSpPr>
        <p:spPr>
          <a:xfrm>
            <a:off x="1563991" y="5035753"/>
            <a:ext cx="3111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HIT</a:t>
            </a:r>
            <a:endParaRPr lang="ko-KR" altLang="en-US" sz="16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9553309-4245-4D07-B86A-93BFBCDC1118}"/>
              </a:ext>
            </a:extLst>
          </p:cNvPr>
          <p:cNvSpPr txBox="1"/>
          <p:nvPr/>
        </p:nvSpPr>
        <p:spPr>
          <a:xfrm>
            <a:off x="2216349" y="5323162"/>
            <a:ext cx="1806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그냥</a:t>
            </a:r>
            <a:r>
              <a:rPr lang="en-US" altLang="ko-KR" sz="12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조</a:t>
            </a:r>
            <a:endParaRPr lang="ko-KR" altLang="en-US" sz="12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0C6FA6F-AE1F-4681-9BBC-B702816D8341}"/>
              </a:ext>
            </a:extLst>
          </p:cNvPr>
          <p:cNvSpPr txBox="1"/>
          <p:nvPr/>
        </p:nvSpPr>
        <p:spPr>
          <a:xfrm>
            <a:off x="3597498" y="5834081"/>
            <a:ext cx="107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2:33</a:t>
            </a:r>
            <a:endParaRPr lang="ko-KR" altLang="en-US" sz="11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C9F9CC49-81B1-4AFF-976E-A7D3EB722B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56" y="2071807"/>
            <a:ext cx="224424" cy="224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055F6CC-7760-4031-9D59-AA524870E7F3}"/>
              </a:ext>
            </a:extLst>
          </p:cNvPr>
          <p:cNvSpPr txBox="1"/>
          <p:nvPr/>
        </p:nvSpPr>
        <p:spPr>
          <a:xfrm>
            <a:off x="1574247" y="5834081"/>
            <a:ext cx="107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0:00</a:t>
            </a:r>
            <a:endParaRPr lang="ko-KR" altLang="en-US" sz="11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DCE5DD99-F9DB-436B-A10D-27B154B7C637}"/>
              </a:ext>
            </a:extLst>
          </p:cNvPr>
          <p:cNvGrpSpPr/>
          <p:nvPr/>
        </p:nvGrpSpPr>
        <p:grpSpPr>
          <a:xfrm>
            <a:off x="1656304" y="6105804"/>
            <a:ext cx="2942589" cy="82460"/>
            <a:chOff x="3896783" y="6020636"/>
            <a:chExt cx="4426203" cy="9347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xmlns="" id="{54BA83D1-4C68-4C97-A2B4-67BB74BCB03E}"/>
                </a:ext>
              </a:extLst>
            </p:cNvPr>
            <p:cNvSpPr/>
            <p:nvPr/>
          </p:nvSpPr>
          <p:spPr>
            <a:xfrm>
              <a:off x="3909686" y="6020637"/>
              <a:ext cx="4413300" cy="934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40" pitchFamily="18" charset="-127"/>
                <a:ea typeface="THE정고딕140" pitchFamily="18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6E044C69-7B71-422C-BC78-F1CB2A87C96F}"/>
                </a:ext>
              </a:extLst>
            </p:cNvPr>
            <p:cNvSpPr/>
            <p:nvPr/>
          </p:nvSpPr>
          <p:spPr>
            <a:xfrm>
              <a:off x="3896783" y="6020636"/>
              <a:ext cx="3723217" cy="934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40" pitchFamily="18" charset="-127"/>
                <a:ea typeface="THE정고딕140" pitchFamily="18" charset="-127"/>
              </a:endParaRPr>
            </a:p>
          </p:txBody>
        </p:sp>
      </p:grp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DC352C03-9028-4180-952A-D53FD8A0548D}"/>
              </a:ext>
            </a:extLst>
          </p:cNvPr>
          <p:cNvSpPr/>
          <p:nvPr/>
        </p:nvSpPr>
        <p:spPr>
          <a:xfrm rot="18297886">
            <a:off x="11246319" y="4361962"/>
            <a:ext cx="241042" cy="22811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xmlns="" id="{8524490A-69E9-4D7E-BB17-21BF0FC716A0}"/>
              </a:ext>
            </a:extLst>
          </p:cNvPr>
          <p:cNvSpPr/>
          <p:nvPr/>
        </p:nvSpPr>
        <p:spPr>
          <a:xfrm rot="18297886">
            <a:off x="10667169" y="4161473"/>
            <a:ext cx="271085" cy="304703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1" name="별: 꼭짓점 4개 40">
            <a:extLst>
              <a:ext uri="{FF2B5EF4-FFF2-40B4-BE49-F238E27FC236}">
                <a16:creationId xmlns:a16="http://schemas.microsoft.com/office/drawing/2014/main" xmlns="" id="{8D4461C5-9DF1-48F3-85A9-82E352A887A8}"/>
              </a:ext>
            </a:extLst>
          </p:cNvPr>
          <p:cNvSpPr/>
          <p:nvPr/>
        </p:nvSpPr>
        <p:spPr>
          <a:xfrm>
            <a:off x="11464055" y="4819506"/>
            <a:ext cx="138177" cy="197422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2" name="별: 꼭짓점 4개 41">
            <a:extLst>
              <a:ext uri="{FF2B5EF4-FFF2-40B4-BE49-F238E27FC236}">
                <a16:creationId xmlns:a16="http://schemas.microsoft.com/office/drawing/2014/main" xmlns="" id="{22DB2CA1-4990-415B-B6E3-C2C1AE13EB61}"/>
              </a:ext>
            </a:extLst>
          </p:cNvPr>
          <p:cNvSpPr/>
          <p:nvPr/>
        </p:nvSpPr>
        <p:spPr>
          <a:xfrm>
            <a:off x="9625177" y="5735370"/>
            <a:ext cx="138177" cy="197422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3" name="별: 꼭짓점 4개 42">
            <a:extLst>
              <a:ext uri="{FF2B5EF4-FFF2-40B4-BE49-F238E27FC236}">
                <a16:creationId xmlns:a16="http://schemas.microsoft.com/office/drawing/2014/main" xmlns="" id="{64FE5C68-45A0-459D-9D37-C244F08FA0D8}"/>
              </a:ext>
            </a:extLst>
          </p:cNvPr>
          <p:cNvSpPr/>
          <p:nvPr/>
        </p:nvSpPr>
        <p:spPr>
          <a:xfrm>
            <a:off x="11375483" y="4997653"/>
            <a:ext cx="64476" cy="92121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4" name="별: 꼭짓점 4개 43">
            <a:extLst>
              <a:ext uri="{FF2B5EF4-FFF2-40B4-BE49-F238E27FC236}">
                <a16:creationId xmlns:a16="http://schemas.microsoft.com/office/drawing/2014/main" xmlns="" id="{03A2F7DF-B858-4F19-A0E9-C7458BB68AE3}"/>
              </a:ext>
            </a:extLst>
          </p:cNvPr>
          <p:cNvSpPr/>
          <p:nvPr/>
        </p:nvSpPr>
        <p:spPr>
          <a:xfrm>
            <a:off x="9856787" y="5459256"/>
            <a:ext cx="64476" cy="92121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739900" y="2135307"/>
            <a:ext cx="2767274" cy="2678322"/>
            <a:chOff x="-3265814" y="1717566"/>
            <a:chExt cx="4470965" cy="4413300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xmlns="" id="{13FB17DF-88F9-4533-B049-9923EB04FCDD}"/>
                </a:ext>
              </a:extLst>
            </p:cNvPr>
            <p:cNvSpPr/>
            <p:nvPr/>
          </p:nvSpPr>
          <p:spPr>
            <a:xfrm>
              <a:off x="-3265814" y="1717566"/>
              <a:ext cx="4413300" cy="4413300"/>
            </a:xfrm>
            <a:prstGeom prst="arc">
              <a:avLst>
                <a:gd name="adj1" fmla="val 16192430"/>
                <a:gd name="adj2" fmla="val 14017809"/>
              </a:avLst>
            </a:prstGeom>
            <a:noFill/>
            <a:ln w="38100">
              <a:solidFill>
                <a:schemeClr val="bg1">
                  <a:lumMod val="9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40" pitchFamily="18" charset="-127"/>
                <a:ea typeface="THE정고딕140" pitchFamily="18" charset="-127"/>
              </a:endParaRPr>
            </a:p>
          </p:txBody>
        </p:sp>
        <p:pic>
          <p:nvPicPr>
            <p:cNvPr id="59" name="Picture 2" descr="C:\Users\1\Desktop\HIT\Hit_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311" y1="42321" x2="14669" y2="45392"/>
                          <a14:foregroundMark x1="18605" y1="45392" x2="18605" y2="50853"/>
                          <a14:foregroundMark x1="35778" y1="41297" x2="36136" y2="46758"/>
                          <a14:foregroundMark x1="48658" y1="34471" x2="48837" y2="37543"/>
                          <a14:foregroundMark x1="57603" y1="32082" x2="58855" y2="36177"/>
                          <a14:foregroundMark x1="75492" y1="30375" x2="75313" y2="32765"/>
                          <a14:foregroundMark x1="81932" y1="30717" x2="81932" y2="35495"/>
                          <a14:foregroundMark x1="86047" y1="38908" x2="84973" y2="42662"/>
                          <a14:foregroundMark x1="64937" y1="54949" x2="66190" y2="57338"/>
                          <a14:foregroundMark x1="79606" y1="53925" x2="81216" y2="54949"/>
                          <a14:foregroundMark x1="30054" y1="76792" x2="30233" y2="78157"/>
                          <a14:foregroundMark x1="36852" y1="76451" x2="37030" y2="77133"/>
                          <a14:foregroundMark x1="39535" y1="78498" x2="40072" y2="79863"/>
                          <a14:foregroundMark x1="42934" y1="78498" x2="43113" y2="79522"/>
                          <a14:foregroundMark x1="42755" y1="71672" x2="42755" y2="71672"/>
                          <a14:foregroundMark x1="44723" y1="76792" x2="45081" y2="78498"/>
                          <a14:foregroundMark x1="50268" y1="84983" x2="51521" y2="84983"/>
                          <a14:foregroundMark x1="53846" y1="78498" x2="53846" y2="80546"/>
                          <a14:foregroundMark x1="57603" y1="75427" x2="57603" y2="76109"/>
                          <a14:foregroundMark x1="64222" y1="76792" x2="64222" y2="77474"/>
                          <a14:foregroundMark x1="66190" y1="78498" x2="66190" y2="78498"/>
                          <a14:foregroundMark x1="69946" y1="75427" x2="69946" y2="75427"/>
                          <a14:backgroundMark x1="43649" y1="79863" x2="43649" y2="79863"/>
                          <a14:backgroundMark x1="43649" y1="79522" x2="43649" y2="79522"/>
                          <a14:backgroundMark x1="43649" y1="79522" x2="43649" y2="79522"/>
                          <a14:backgroundMark x1="39714" y1="78498" x2="40787" y2="79181"/>
                          <a14:backgroundMark x1="45617" y1="78498" x2="45617" y2="78498"/>
                          <a14:backgroundMark x1="45617" y1="78498" x2="45617" y2="78498"/>
                          <a14:backgroundMark x1="45617" y1="78498" x2="45617" y2="78498"/>
                          <a14:backgroundMark x1="63327" y1="82253" x2="63148" y2="80887"/>
                          <a14:backgroundMark x1="66369" y1="58020" x2="66369" y2="58020"/>
                          <a14:backgroundMark x1="84794" y1="43686" x2="84794" y2="42662"/>
                          <a14:backgroundMark x1="84794" y1="42321" x2="84794" y2="42321"/>
                          <a14:backgroundMark x1="84973" y1="44369" x2="84973" y2="378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53114" y="2933452"/>
              <a:ext cx="4458265" cy="23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040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D492CB-E92C-4D01-8ABD-4741665D6335}"/>
              </a:ext>
            </a:extLst>
          </p:cNvPr>
          <p:cNvSpPr txBox="1"/>
          <p:nvPr/>
        </p:nvSpPr>
        <p:spPr>
          <a:xfrm>
            <a:off x="4234391" y="3105834"/>
            <a:ext cx="372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Thank You</a:t>
            </a:r>
            <a:endParaRPr lang="ko-KR" altLang="en-US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23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3AB7E3-07F2-4FAD-A67D-A692058C7EFD}"/>
              </a:ext>
            </a:extLst>
          </p:cNvPr>
          <p:cNvSpPr txBox="1"/>
          <p:nvPr/>
        </p:nvSpPr>
        <p:spPr>
          <a:xfrm>
            <a:off x="638438" y="383841"/>
            <a:ext cx="1402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INDEX</a:t>
            </a:r>
            <a:endParaRPr lang="ko-KR" altLang="en-US" sz="20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2A3355C-0C4D-4969-86AA-74FC27FEE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95" y="470175"/>
            <a:ext cx="224424" cy="224424"/>
          </a:xfrm>
          <a:prstGeom prst="rect">
            <a:avLst/>
          </a:prstGeom>
        </p:spPr>
      </p:pic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xmlns="" id="{9A8AD3DF-0EE8-49EB-B803-28569DBFC975}"/>
              </a:ext>
            </a:extLst>
          </p:cNvPr>
          <p:cNvSpPr/>
          <p:nvPr/>
        </p:nvSpPr>
        <p:spPr>
          <a:xfrm rot="5400000" flipH="1">
            <a:off x="997760" y="-213806"/>
            <a:ext cx="45719" cy="204123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5F61E92-C090-4D48-B938-653DB7600902}"/>
              </a:ext>
            </a:extLst>
          </p:cNvPr>
          <p:cNvGrpSpPr/>
          <p:nvPr/>
        </p:nvGrpSpPr>
        <p:grpSpPr>
          <a:xfrm>
            <a:off x="5378822" y="694599"/>
            <a:ext cx="5598459" cy="6176101"/>
            <a:chOff x="5378822" y="694599"/>
            <a:chExt cx="5598459" cy="617610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xmlns="" id="{06EB09FB-EE84-429B-AB51-51D6553B1C15}"/>
                </a:ext>
              </a:extLst>
            </p:cNvPr>
            <p:cNvSpPr/>
            <p:nvPr/>
          </p:nvSpPr>
          <p:spPr>
            <a:xfrm>
              <a:off x="5378822" y="707299"/>
              <a:ext cx="5598459" cy="6163401"/>
            </a:xfrm>
            <a:prstGeom prst="round2SameRect">
              <a:avLst>
                <a:gd name="adj1" fmla="val 2463"/>
                <a:gd name="adj2" fmla="val 0"/>
              </a:avLst>
            </a:prstGeom>
            <a:solidFill>
              <a:schemeClr val="tx1">
                <a:lumMod val="85000"/>
                <a:lumOff val="1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30" pitchFamily="18" charset="-127"/>
                <a:ea typeface="THE정고딕130" pitchFamily="18" charset="-127"/>
              </a:endParaRPr>
            </a:p>
          </p:txBody>
        </p:sp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xmlns="" id="{C8C12D3E-0663-4A95-8821-8AB090FE50C9}"/>
                </a:ext>
              </a:extLst>
            </p:cNvPr>
            <p:cNvSpPr/>
            <p:nvPr/>
          </p:nvSpPr>
          <p:spPr>
            <a:xfrm>
              <a:off x="5378822" y="694599"/>
              <a:ext cx="5598459" cy="542282"/>
            </a:xfrm>
            <a:prstGeom prst="round2SameRect">
              <a:avLst>
                <a:gd name="adj1" fmla="val 2189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itchFamily="18" charset="-127"/>
                <a:ea typeface="THE정고딕130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35CA1C2-9C5F-4124-85E7-B164270C29FA}"/>
              </a:ext>
            </a:extLst>
          </p:cNvPr>
          <p:cNvSpPr txBox="1"/>
          <p:nvPr/>
        </p:nvSpPr>
        <p:spPr>
          <a:xfrm>
            <a:off x="5454913" y="1375395"/>
            <a:ext cx="90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전체 </a:t>
            </a:r>
            <a:r>
              <a:rPr lang="en-US" altLang="ko-KR" sz="1400" dirty="0">
                <a:solidFill>
                  <a:srgbClr val="D75A4A"/>
                </a:solidFill>
                <a:latin typeface="THE정고딕130" pitchFamily="18" charset="-127"/>
                <a:ea typeface="THE정고딕130" pitchFamily="18" charset="-127"/>
              </a:rPr>
              <a:t>5</a:t>
            </a:r>
            <a:endParaRPr lang="ko-KR" altLang="en-US" sz="1400" dirty="0">
              <a:solidFill>
                <a:srgbClr val="D75A4A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99936CD-FE1F-4DCB-9FFD-F5C6EC12EEBC}"/>
              </a:ext>
            </a:extLst>
          </p:cNvPr>
          <p:cNvSpPr txBox="1"/>
          <p:nvPr/>
        </p:nvSpPr>
        <p:spPr>
          <a:xfrm>
            <a:off x="9767151" y="784835"/>
            <a:ext cx="1528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THE정고딕130" pitchFamily="18" charset="-127"/>
                <a:ea typeface="THE정고딕130" pitchFamily="18" charset="-127"/>
              </a:rPr>
              <a:t>--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1377403C-0DEE-4C74-A647-B08EEA5934D8}"/>
              </a:ext>
            </a:extLst>
          </p:cNvPr>
          <p:cNvSpPr txBox="1"/>
          <p:nvPr/>
        </p:nvSpPr>
        <p:spPr>
          <a:xfrm>
            <a:off x="8953501" y="1388095"/>
            <a:ext cx="2011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THE정고딕130" pitchFamily="18" charset="-127"/>
                <a:ea typeface="THE정고딕130" pitchFamily="18" charset="-127"/>
              </a:rPr>
              <a:t>삭제목록       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CBBFEAD-4E89-4176-891D-5DDFD7ECE089}"/>
              </a:ext>
            </a:extLst>
          </p:cNvPr>
          <p:cNvSpPr/>
          <p:nvPr/>
        </p:nvSpPr>
        <p:spPr>
          <a:xfrm>
            <a:off x="5378822" y="1888544"/>
            <a:ext cx="5598459" cy="793649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AD89843-7765-4B99-8CD0-FB5A0B6C069E}"/>
              </a:ext>
            </a:extLst>
          </p:cNvPr>
          <p:cNvSpPr txBox="1"/>
          <p:nvPr/>
        </p:nvSpPr>
        <p:spPr>
          <a:xfrm>
            <a:off x="6562164" y="2989796"/>
            <a:ext cx="3155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01 </a:t>
            </a:r>
            <a:r>
              <a:rPr lang="ko-KR" altLang="en-US" sz="16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주제 선정 및 기획의도</a:t>
            </a:r>
            <a:r>
              <a:rPr lang="en-US" altLang="ko-KR" sz="16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5DEA13E-8631-4883-A55B-CEC63EE25798}"/>
              </a:ext>
            </a:extLst>
          </p:cNvPr>
          <p:cNvSpPr txBox="1"/>
          <p:nvPr/>
        </p:nvSpPr>
        <p:spPr>
          <a:xfrm>
            <a:off x="6562164" y="3985778"/>
            <a:ext cx="3155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02 </a:t>
            </a:r>
            <a:r>
              <a:rPr lang="ko-KR" altLang="en-US" sz="16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구성 및 기능</a:t>
            </a:r>
            <a:endParaRPr lang="ko-KR" altLang="en-US" sz="16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0D4378F-A8DA-4173-8C3D-8D7B6830EFD4}"/>
              </a:ext>
            </a:extLst>
          </p:cNvPr>
          <p:cNvSpPr txBox="1"/>
          <p:nvPr/>
        </p:nvSpPr>
        <p:spPr>
          <a:xfrm>
            <a:off x="6562164" y="4975995"/>
            <a:ext cx="3155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03 </a:t>
            </a:r>
            <a:r>
              <a:rPr lang="ko-KR" altLang="en-US" sz="16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데이터베이스</a:t>
            </a:r>
            <a:endParaRPr lang="ko-KR" altLang="en-US" sz="16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147461A-A743-40D0-9366-839AD562D9EE}"/>
              </a:ext>
            </a:extLst>
          </p:cNvPr>
          <p:cNvSpPr txBox="1"/>
          <p:nvPr/>
        </p:nvSpPr>
        <p:spPr>
          <a:xfrm>
            <a:off x="6562164" y="5980168"/>
            <a:ext cx="3155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04 </a:t>
            </a:r>
            <a:r>
              <a:rPr lang="ko-KR" altLang="en-US" sz="160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시현</a:t>
            </a:r>
            <a:endParaRPr lang="ko-KR" altLang="en-US" sz="16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E5D6C22-C6C6-486D-8C66-A619A64463A3}"/>
              </a:ext>
            </a:extLst>
          </p:cNvPr>
          <p:cNvSpPr/>
          <p:nvPr/>
        </p:nvSpPr>
        <p:spPr>
          <a:xfrm>
            <a:off x="10447075" y="2161512"/>
            <a:ext cx="400110" cy="2558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···</a:t>
            </a:r>
            <a:endParaRPr lang="ko-KR" altLang="en-US" sz="14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E6C904F-68B4-480C-9633-86D7410AA376}"/>
              </a:ext>
            </a:extLst>
          </p:cNvPr>
          <p:cNvSpPr/>
          <p:nvPr/>
        </p:nvSpPr>
        <p:spPr>
          <a:xfrm>
            <a:off x="10447075" y="3031153"/>
            <a:ext cx="400110" cy="2558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···</a:t>
            </a:r>
            <a:endParaRPr lang="ko-KR" altLang="en-US" sz="14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172E709-485A-406C-8A79-4760BDEDC06B}"/>
              </a:ext>
            </a:extLst>
          </p:cNvPr>
          <p:cNvSpPr/>
          <p:nvPr/>
        </p:nvSpPr>
        <p:spPr>
          <a:xfrm>
            <a:off x="10447075" y="4027135"/>
            <a:ext cx="400110" cy="2558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···</a:t>
            </a:r>
            <a:endParaRPr lang="ko-KR" altLang="en-US" sz="14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A8B3DF6E-E911-49E9-8C50-98F5EEBEE28A}"/>
              </a:ext>
            </a:extLst>
          </p:cNvPr>
          <p:cNvSpPr/>
          <p:nvPr/>
        </p:nvSpPr>
        <p:spPr>
          <a:xfrm>
            <a:off x="10447075" y="5017352"/>
            <a:ext cx="400110" cy="2558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···</a:t>
            </a:r>
            <a:endParaRPr lang="ko-KR" altLang="en-US" sz="14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44F0D1C5-22AD-4770-941D-0517717C6B04}"/>
              </a:ext>
            </a:extLst>
          </p:cNvPr>
          <p:cNvSpPr/>
          <p:nvPr/>
        </p:nvSpPr>
        <p:spPr>
          <a:xfrm>
            <a:off x="10447075" y="6007569"/>
            <a:ext cx="400110" cy="2558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···</a:t>
            </a:r>
            <a:endParaRPr lang="ko-KR" altLang="en-US" sz="14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7956486-8D25-40E6-A445-8CB283156823}"/>
              </a:ext>
            </a:extLst>
          </p:cNvPr>
          <p:cNvSpPr txBox="1"/>
          <p:nvPr/>
        </p:nvSpPr>
        <p:spPr>
          <a:xfrm>
            <a:off x="6562164" y="2120156"/>
            <a:ext cx="3155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THE정고딕130" pitchFamily="18" charset="-127"/>
                <a:ea typeface="THE정고딕130" pitchFamily="18" charset="-127"/>
              </a:rPr>
              <a:t>목차</a:t>
            </a:r>
            <a:endParaRPr lang="ko-KR" altLang="en-US" sz="1600" dirty="0">
              <a:solidFill>
                <a:schemeClr val="bg1"/>
              </a:solidFill>
              <a:latin typeface="THE정고딕130" pitchFamily="18" charset="-127"/>
              <a:ea typeface="THE정고딕13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31727" y="1933890"/>
            <a:ext cx="877531" cy="700678"/>
            <a:chOff x="5531727" y="1933890"/>
            <a:chExt cx="877531" cy="700678"/>
          </a:xfrm>
        </p:grpSpPr>
        <p:sp>
          <p:nvSpPr>
            <p:cNvPr id="31" name="원호 30">
              <a:extLst>
                <a:ext uri="{FF2B5EF4-FFF2-40B4-BE49-F238E27FC236}">
                  <a16:creationId xmlns:a16="http://schemas.microsoft.com/office/drawing/2014/main" xmlns="" id="{13FB17DF-88F9-4533-B049-9923EB04FCDD}"/>
                </a:ext>
              </a:extLst>
            </p:cNvPr>
            <p:cNvSpPr/>
            <p:nvPr/>
          </p:nvSpPr>
          <p:spPr>
            <a:xfrm>
              <a:off x="5580419" y="1933890"/>
              <a:ext cx="780148" cy="700678"/>
            </a:xfrm>
            <a:prstGeom prst="arc">
              <a:avLst>
                <a:gd name="adj1" fmla="val 16192430"/>
                <a:gd name="adj2" fmla="val 14017809"/>
              </a:avLst>
            </a:prstGeom>
            <a:noFill/>
            <a:ln w="38100">
              <a:solidFill>
                <a:schemeClr val="bg1">
                  <a:lumMod val="9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30" pitchFamily="18" charset="-127"/>
                <a:ea typeface="THE정고딕130" pitchFamily="18" charset="-127"/>
              </a:endParaRPr>
            </a:p>
          </p:txBody>
        </p:sp>
        <p:pic>
          <p:nvPicPr>
            <p:cNvPr id="32" name="Picture 2" descr="C:\Users\1\Desktop\HIT\Hit_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4311" y1="42321" x2="14669" y2="45392"/>
                          <a14:foregroundMark x1="18605" y1="45392" x2="18605" y2="50853"/>
                          <a14:foregroundMark x1="35778" y1="41297" x2="36136" y2="46758"/>
                          <a14:foregroundMark x1="48658" y1="34471" x2="48837" y2="37543"/>
                          <a14:foregroundMark x1="57603" y1="32082" x2="58855" y2="36177"/>
                          <a14:foregroundMark x1="75492" y1="30375" x2="75313" y2="32765"/>
                          <a14:foregroundMark x1="81932" y1="30717" x2="81932" y2="35495"/>
                          <a14:foregroundMark x1="86047" y1="38908" x2="84973" y2="42662"/>
                          <a14:foregroundMark x1="64937" y1="54949" x2="66190" y2="57338"/>
                          <a14:foregroundMark x1="79606" y1="53925" x2="81216" y2="54949"/>
                          <a14:foregroundMark x1="30054" y1="76792" x2="30233" y2="78157"/>
                          <a14:foregroundMark x1="36852" y1="76451" x2="37030" y2="77133"/>
                          <a14:foregroundMark x1="39535" y1="78498" x2="40072" y2="79863"/>
                          <a14:foregroundMark x1="42934" y1="78498" x2="43113" y2="79522"/>
                          <a14:foregroundMark x1="42755" y1="71672" x2="42755" y2="71672"/>
                          <a14:foregroundMark x1="44723" y1="76792" x2="45081" y2="78498"/>
                          <a14:foregroundMark x1="50268" y1="84983" x2="51521" y2="84983"/>
                          <a14:foregroundMark x1="53846" y1="78498" x2="53846" y2="80546"/>
                          <a14:foregroundMark x1="57603" y1="75427" x2="57603" y2="76109"/>
                          <a14:foregroundMark x1="64222" y1="76792" x2="64222" y2="77474"/>
                          <a14:foregroundMark x1="66190" y1="78498" x2="66190" y2="78498"/>
                          <a14:foregroundMark x1="69946" y1="75427" x2="69946" y2="75427"/>
                          <a14:backgroundMark x1="43649" y1="79863" x2="43649" y2="79863"/>
                          <a14:backgroundMark x1="43649" y1="79522" x2="43649" y2="79522"/>
                          <a14:backgroundMark x1="43649" y1="79522" x2="43649" y2="79522"/>
                          <a14:backgroundMark x1="39714" y1="78498" x2="40787" y2="79181"/>
                          <a14:backgroundMark x1="45617" y1="78498" x2="45617" y2="78498"/>
                          <a14:backgroundMark x1="45617" y1="78498" x2="45617" y2="78498"/>
                          <a14:backgroundMark x1="45617" y1="78498" x2="45617" y2="78498"/>
                          <a14:backgroundMark x1="63327" y1="82253" x2="63148" y2="80887"/>
                          <a14:backgroundMark x1="66369" y1="58020" x2="66369" y2="58020"/>
                          <a14:backgroundMark x1="84794" y1="43686" x2="84794" y2="42662"/>
                          <a14:backgroundMark x1="84794" y1="42321" x2="84794" y2="42321"/>
                          <a14:backgroundMark x1="84973" y1="44369" x2="84973" y2="378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238"/>
            <a:stretch/>
          </p:blipFill>
          <p:spPr bwMode="auto">
            <a:xfrm>
              <a:off x="5531727" y="2034203"/>
              <a:ext cx="877531" cy="383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/>
          <p:cNvGrpSpPr/>
          <p:nvPr/>
        </p:nvGrpSpPr>
        <p:grpSpPr>
          <a:xfrm>
            <a:off x="5531727" y="2857226"/>
            <a:ext cx="877531" cy="700678"/>
            <a:chOff x="5531727" y="1933890"/>
            <a:chExt cx="877531" cy="700678"/>
          </a:xfrm>
        </p:grpSpPr>
        <p:sp>
          <p:nvSpPr>
            <p:cNvPr id="46" name="원호 45">
              <a:extLst>
                <a:ext uri="{FF2B5EF4-FFF2-40B4-BE49-F238E27FC236}">
                  <a16:creationId xmlns:a16="http://schemas.microsoft.com/office/drawing/2014/main" xmlns="" id="{13FB17DF-88F9-4533-B049-9923EB04FCDD}"/>
                </a:ext>
              </a:extLst>
            </p:cNvPr>
            <p:cNvSpPr/>
            <p:nvPr/>
          </p:nvSpPr>
          <p:spPr>
            <a:xfrm>
              <a:off x="5580419" y="1933890"/>
              <a:ext cx="780148" cy="700678"/>
            </a:xfrm>
            <a:prstGeom prst="arc">
              <a:avLst>
                <a:gd name="adj1" fmla="val 16192430"/>
                <a:gd name="adj2" fmla="val 14017809"/>
              </a:avLst>
            </a:prstGeom>
            <a:noFill/>
            <a:ln w="38100">
              <a:solidFill>
                <a:schemeClr val="bg1">
                  <a:lumMod val="9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30" pitchFamily="18" charset="-127"/>
                <a:ea typeface="THE정고딕130" pitchFamily="18" charset="-127"/>
              </a:endParaRPr>
            </a:p>
          </p:txBody>
        </p:sp>
        <p:pic>
          <p:nvPicPr>
            <p:cNvPr id="47" name="Picture 2" descr="C:\Users\1\Desktop\HIT\Hit_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4311" y1="42321" x2="14669" y2="45392"/>
                          <a14:foregroundMark x1="18605" y1="45392" x2="18605" y2="50853"/>
                          <a14:foregroundMark x1="35778" y1="41297" x2="36136" y2="46758"/>
                          <a14:foregroundMark x1="48658" y1="34471" x2="48837" y2="37543"/>
                          <a14:foregroundMark x1="57603" y1="32082" x2="58855" y2="36177"/>
                          <a14:foregroundMark x1="75492" y1="30375" x2="75313" y2="32765"/>
                          <a14:foregroundMark x1="81932" y1="30717" x2="81932" y2="35495"/>
                          <a14:foregroundMark x1="86047" y1="38908" x2="84973" y2="42662"/>
                          <a14:foregroundMark x1="64937" y1="54949" x2="66190" y2="57338"/>
                          <a14:foregroundMark x1="79606" y1="53925" x2="81216" y2="54949"/>
                          <a14:foregroundMark x1="30054" y1="76792" x2="30233" y2="78157"/>
                          <a14:foregroundMark x1="36852" y1="76451" x2="37030" y2="77133"/>
                          <a14:foregroundMark x1="39535" y1="78498" x2="40072" y2="79863"/>
                          <a14:foregroundMark x1="42934" y1="78498" x2="43113" y2="79522"/>
                          <a14:foregroundMark x1="42755" y1="71672" x2="42755" y2="71672"/>
                          <a14:foregroundMark x1="44723" y1="76792" x2="45081" y2="78498"/>
                          <a14:foregroundMark x1="50268" y1="84983" x2="51521" y2="84983"/>
                          <a14:foregroundMark x1="53846" y1="78498" x2="53846" y2="80546"/>
                          <a14:foregroundMark x1="57603" y1="75427" x2="57603" y2="76109"/>
                          <a14:foregroundMark x1="64222" y1="76792" x2="64222" y2="77474"/>
                          <a14:foregroundMark x1="66190" y1="78498" x2="66190" y2="78498"/>
                          <a14:foregroundMark x1="69946" y1="75427" x2="69946" y2="75427"/>
                          <a14:backgroundMark x1="43649" y1="79863" x2="43649" y2="79863"/>
                          <a14:backgroundMark x1="43649" y1="79522" x2="43649" y2="79522"/>
                          <a14:backgroundMark x1="43649" y1="79522" x2="43649" y2="79522"/>
                          <a14:backgroundMark x1="39714" y1="78498" x2="40787" y2="79181"/>
                          <a14:backgroundMark x1="45617" y1="78498" x2="45617" y2="78498"/>
                          <a14:backgroundMark x1="45617" y1="78498" x2="45617" y2="78498"/>
                          <a14:backgroundMark x1="45617" y1="78498" x2="45617" y2="78498"/>
                          <a14:backgroundMark x1="63327" y1="82253" x2="63148" y2="80887"/>
                          <a14:backgroundMark x1="66369" y1="58020" x2="66369" y2="58020"/>
                          <a14:backgroundMark x1="84794" y1="43686" x2="84794" y2="42662"/>
                          <a14:backgroundMark x1="84794" y1="42321" x2="84794" y2="42321"/>
                          <a14:backgroundMark x1="84973" y1="44369" x2="84973" y2="378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238"/>
            <a:stretch/>
          </p:blipFill>
          <p:spPr bwMode="auto">
            <a:xfrm>
              <a:off x="5531727" y="2034203"/>
              <a:ext cx="877531" cy="383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/>
          <p:cNvGrpSpPr/>
          <p:nvPr/>
        </p:nvGrpSpPr>
        <p:grpSpPr>
          <a:xfrm>
            <a:off x="5531727" y="3803520"/>
            <a:ext cx="877531" cy="700678"/>
            <a:chOff x="5531727" y="1933890"/>
            <a:chExt cx="877531" cy="700678"/>
          </a:xfrm>
        </p:grpSpPr>
        <p:sp>
          <p:nvSpPr>
            <p:cNvPr id="51" name="원호 50">
              <a:extLst>
                <a:ext uri="{FF2B5EF4-FFF2-40B4-BE49-F238E27FC236}">
                  <a16:creationId xmlns:a16="http://schemas.microsoft.com/office/drawing/2014/main" xmlns="" id="{13FB17DF-88F9-4533-B049-9923EB04FCDD}"/>
                </a:ext>
              </a:extLst>
            </p:cNvPr>
            <p:cNvSpPr/>
            <p:nvPr/>
          </p:nvSpPr>
          <p:spPr>
            <a:xfrm>
              <a:off x="5580419" y="1933890"/>
              <a:ext cx="780148" cy="700678"/>
            </a:xfrm>
            <a:prstGeom prst="arc">
              <a:avLst>
                <a:gd name="adj1" fmla="val 16192430"/>
                <a:gd name="adj2" fmla="val 14017809"/>
              </a:avLst>
            </a:prstGeom>
            <a:noFill/>
            <a:ln w="38100">
              <a:solidFill>
                <a:schemeClr val="bg1">
                  <a:lumMod val="9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30" pitchFamily="18" charset="-127"/>
                <a:ea typeface="THE정고딕130" pitchFamily="18" charset="-127"/>
              </a:endParaRPr>
            </a:p>
          </p:txBody>
        </p:sp>
        <p:pic>
          <p:nvPicPr>
            <p:cNvPr id="52" name="Picture 2" descr="C:\Users\1\Desktop\HIT\Hit_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4311" y1="42321" x2="14669" y2="45392"/>
                          <a14:foregroundMark x1="18605" y1="45392" x2="18605" y2="50853"/>
                          <a14:foregroundMark x1="35778" y1="41297" x2="36136" y2="46758"/>
                          <a14:foregroundMark x1="48658" y1="34471" x2="48837" y2="37543"/>
                          <a14:foregroundMark x1="57603" y1="32082" x2="58855" y2="36177"/>
                          <a14:foregroundMark x1="75492" y1="30375" x2="75313" y2="32765"/>
                          <a14:foregroundMark x1="81932" y1="30717" x2="81932" y2="35495"/>
                          <a14:foregroundMark x1="86047" y1="38908" x2="84973" y2="42662"/>
                          <a14:foregroundMark x1="64937" y1="54949" x2="66190" y2="57338"/>
                          <a14:foregroundMark x1="79606" y1="53925" x2="81216" y2="54949"/>
                          <a14:foregroundMark x1="30054" y1="76792" x2="30233" y2="78157"/>
                          <a14:foregroundMark x1="36852" y1="76451" x2="37030" y2="77133"/>
                          <a14:foregroundMark x1="39535" y1="78498" x2="40072" y2="79863"/>
                          <a14:foregroundMark x1="42934" y1="78498" x2="43113" y2="79522"/>
                          <a14:foregroundMark x1="42755" y1="71672" x2="42755" y2="71672"/>
                          <a14:foregroundMark x1="44723" y1="76792" x2="45081" y2="78498"/>
                          <a14:foregroundMark x1="50268" y1="84983" x2="51521" y2="84983"/>
                          <a14:foregroundMark x1="53846" y1="78498" x2="53846" y2="80546"/>
                          <a14:foregroundMark x1="57603" y1="75427" x2="57603" y2="76109"/>
                          <a14:foregroundMark x1="64222" y1="76792" x2="64222" y2="77474"/>
                          <a14:foregroundMark x1="66190" y1="78498" x2="66190" y2="78498"/>
                          <a14:foregroundMark x1="69946" y1="75427" x2="69946" y2="75427"/>
                          <a14:backgroundMark x1="43649" y1="79863" x2="43649" y2="79863"/>
                          <a14:backgroundMark x1="43649" y1="79522" x2="43649" y2="79522"/>
                          <a14:backgroundMark x1="43649" y1="79522" x2="43649" y2="79522"/>
                          <a14:backgroundMark x1="39714" y1="78498" x2="40787" y2="79181"/>
                          <a14:backgroundMark x1="45617" y1="78498" x2="45617" y2="78498"/>
                          <a14:backgroundMark x1="45617" y1="78498" x2="45617" y2="78498"/>
                          <a14:backgroundMark x1="45617" y1="78498" x2="45617" y2="78498"/>
                          <a14:backgroundMark x1="63327" y1="82253" x2="63148" y2="80887"/>
                          <a14:backgroundMark x1="66369" y1="58020" x2="66369" y2="58020"/>
                          <a14:backgroundMark x1="84794" y1="43686" x2="84794" y2="42662"/>
                          <a14:backgroundMark x1="84794" y1="42321" x2="84794" y2="42321"/>
                          <a14:backgroundMark x1="84973" y1="44369" x2="84973" y2="378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238"/>
            <a:stretch/>
          </p:blipFill>
          <p:spPr bwMode="auto">
            <a:xfrm>
              <a:off x="5531727" y="2034203"/>
              <a:ext cx="877531" cy="383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/>
          <p:cNvGrpSpPr/>
          <p:nvPr/>
        </p:nvGrpSpPr>
        <p:grpSpPr>
          <a:xfrm>
            <a:off x="5531727" y="4794932"/>
            <a:ext cx="877531" cy="700678"/>
            <a:chOff x="5531727" y="1933890"/>
            <a:chExt cx="877531" cy="700678"/>
          </a:xfrm>
        </p:grpSpPr>
        <p:sp>
          <p:nvSpPr>
            <p:cNvPr id="54" name="원호 53">
              <a:extLst>
                <a:ext uri="{FF2B5EF4-FFF2-40B4-BE49-F238E27FC236}">
                  <a16:creationId xmlns:a16="http://schemas.microsoft.com/office/drawing/2014/main" xmlns="" id="{13FB17DF-88F9-4533-B049-9923EB04FCDD}"/>
                </a:ext>
              </a:extLst>
            </p:cNvPr>
            <p:cNvSpPr/>
            <p:nvPr/>
          </p:nvSpPr>
          <p:spPr>
            <a:xfrm>
              <a:off x="5580419" y="1933890"/>
              <a:ext cx="780148" cy="700678"/>
            </a:xfrm>
            <a:prstGeom prst="arc">
              <a:avLst>
                <a:gd name="adj1" fmla="val 16192430"/>
                <a:gd name="adj2" fmla="val 14017809"/>
              </a:avLst>
            </a:prstGeom>
            <a:noFill/>
            <a:ln w="38100">
              <a:solidFill>
                <a:schemeClr val="bg1">
                  <a:lumMod val="9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30" pitchFamily="18" charset="-127"/>
                <a:ea typeface="THE정고딕130" pitchFamily="18" charset="-127"/>
              </a:endParaRPr>
            </a:p>
          </p:txBody>
        </p:sp>
        <p:pic>
          <p:nvPicPr>
            <p:cNvPr id="55" name="Picture 2" descr="C:\Users\1\Desktop\HIT\Hit_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4311" y1="42321" x2="14669" y2="45392"/>
                          <a14:foregroundMark x1="18605" y1="45392" x2="18605" y2="50853"/>
                          <a14:foregroundMark x1="35778" y1="41297" x2="36136" y2="46758"/>
                          <a14:foregroundMark x1="48658" y1="34471" x2="48837" y2="37543"/>
                          <a14:foregroundMark x1="57603" y1="32082" x2="58855" y2="36177"/>
                          <a14:foregroundMark x1="75492" y1="30375" x2="75313" y2="32765"/>
                          <a14:foregroundMark x1="81932" y1="30717" x2="81932" y2="35495"/>
                          <a14:foregroundMark x1="86047" y1="38908" x2="84973" y2="42662"/>
                          <a14:foregroundMark x1="64937" y1="54949" x2="66190" y2="57338"/>
                          <a14:foregroundMark x1="79606" y1="53925" x2="81216" y2="54949"/>
                          <a14:foregroundMark x1="30054" y1="76792" x2="30233" y2="78157"/>
                          <a14:foregroundMark x1="36852" y1="76451" x2="37030" y2="77133"/>
                          <a14:foregroundMark x1="39535" y1="78498" x2="40072" y2="79863"/>
                          <a14:foregroundMark x1="42934" y1="78498" x2="43113" y2="79522"/>
                          <a14:foregroundMark x1="42755" y1="71672" x2="42755" y2="71672"/>
                          <a14:foregroundMark x1="44723" y1="76792" x2="45081" y2="78498"/>
                          <a14:foregroundMark x1="50268" y1="84983" x2="51521" y2="84983"/>
                          <a14:foregroundMark x1="53846" y1="78498" x2="53846" y2="80546"/>
                          <a14:foregroundMark x1="57603" y1="75427" x2="57603" y2="76109"/>
                          <a14:foregroundMark x1="64222" y1="76792" x2="64222" y2="77474"/>
                          <a14:foregroundMark x1="66190" y1="78498" x2="66190" y2="78498"/>
                          <a14:foregroundMark x1="69946" y1="75427" x2="69946" y2="75427"/>
                          <a14:backgroundMark x1="43649" y1="79863" x2="43649" y2="79863"/>
                          <a14:backgroundMark x1="43649" y1="79522" x2="43649" y2="79522"/>
                          <a14:backgroundMark x1="43649" y1="79522" x2="43649" y2="79522"/>
                          <a14:backgroundMark x1="39714" y1="78498" x2="40787" y2="79181"/>
                          <a14:backgroundMark x1="45617" y1="78498" x2="45617" y2="78498"/>
                          <a14:backgroundMark x1="45617" y1="78498" x2="45617" y2="78498"/>
                          <a14:backgroundMark x1="45617" y1="78498" x2="45617" y2="78498"/>
                          <a14:backgroundMark x1="63327" y1="82253" x2="63148" y2="80887"/>
                          <a14:backgroundMark x1="66369" y1="58020" x2="66369" y2="58020"/>
                          <a14:backgroundMark x1="84794" y1="43686" x2="84794" y2="42662"/>
                          <a14:backgroundMark x1="84794" y1="42321" x2="84794" y2="42321"/>
                          <a14:backgroundMark x1="84973" y1="44369" x2="84973" y2="378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238"/>
            <a:stretch/>
          </p:blipFill>
          <p:spPr bwMode="auto">
            <a:xfrm>
              <a:off x="5531727" y="2034203"/>
              <a:ext cx="877531" cy="383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그룹 55"/>
          <p:cNvGrpSpPr/>
          <p:nvPr/>
        </p:nvGrpSpPr>
        <p:grpSpPr>
          <a:xfrm>
            <a:off x="5531727" y="5785149"/>
            <a:ext cx="877531" cy="700678"/>
            <a:chOff x="5531727" y="1933890"/>
            <a:chExt cx="877531" cy="700678"/>
          </a:xfrm>
        </p:grpSpPr>
        <p:sp>
          <p:nvSpPr>
            <p:cNvPr id="57" name="원호 56">
              <a:extLst>
                <a:ext uri="{FF2B5EF4-FFF2-40B4-BE49-F238E27FC236}">
                  <a16:creationId xmlns:a16="http://schemas.microsoft.com/office/drawing/2014/main" xmlns="" id="{13FB17DF-88F9-4533-B049-9923EB04FCDD}"/>
                </a:ext>
              </a:extLst>
            </p:cNvPr>
            <p:cNvSpPr/>
            <p:nvPr/>
          </p:nvSpPr>
          <p:spPr>
            <a:xfrm>
              <a:off x="5580419" y="1933890"/>
              <a:ext cx="780148" cy="700678"/>
            </a:xfrm>
            <a:prstGeom prst="arc">
              <a:avLst>
                <a:gd name="adj1" fmla="val 16192430"/>
                <a:gd name="adj2" fmla="val 14017809"/>
              </a:avLst>
            </a:prstGeom>
            <a:noFill/>
            <a:ln w="38100">
              <a:solidFill>
                <a:schemeClr val="bg1">
                  <a:lumMod val="9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30" pitchFamily="18" charset="-127"/>
                <a:ea typeface="THE정고딕130" pitchFamily="18" charset="-127"/>
              </a:endParaRPr>
            </a:p>
          </p:txBody>
        </p:sp>
        <p:pic>
          <p:nvPicPr>
            <p:cNvPr id="58" name="Picture 2" descr="C:\Users\1\Desktop\HIT\Hit_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4311" y1="42321" x2="14669" y2="45392"/>
                          <a14:foregroundMark x1="18605" y1="45392" x2="18605" y2="50853"/>
                          <a14:foregroundMark x1="35778" y1="41297" x2="36136" y2="46758"/>
                          <a14:foregroundMark x1="48658" y1="34471" x2="48837" y2="37543"/>
                          <a14:foregroundMark x1="57603" y1="32082" x2="58855" y2="36177"/>
                          <a14:foregroundMark x1="75492" y1="30375" x2="75313" y2="32765"/>
                          <a14:foregroundMark x1="81932" y1="30717" x2="81932" y2="35495"/>
                          <a14:foregroundMark x1="86047" y1="38908" x2="84973" y2="42662"/>
                          <a14:foregroundMark x1="64937" y1="54949" x2="66190" y2="57338"/>
                          <a14:foregroundMark x1="79606" y1="53925" x2="81216" y2="54949"/>
                          <a14:foregroundMark x1="30054" y1="76792" x2="30233" y2="78157"/>
                          <a14:foregroundMark x1="36852" y1="76451" x2="37030" y2="77133"/>
                          <a14:foregroundMark x1="39535" y1="78498" x2="40072" y2="79863"/>
                          <a14:foregroundMark x1="42934" y1="78498" x2="43113" y2="79522"/>
                          <a14:foregroundMark x1="42755" y1="71672" x2="42755" y2="71672"/>
                          <a14:foregroundMark x1="44723" y1="76792" x2="45081" y2="78498"/>
                          <a14:foregroundMark x1="50268" y1="84983" x2="51521" y2="84983"/>
                          <a14:foregroundMark x1="53846" y1="78498" x2="53846" y2="80546"/>
                          <a14:foregroundMark x1="57603" y1="75427" x2="57603" y2="76109"/>
                          <a14:foregroundMark x1="64222" y1="76792" x2="64222" y2="77474"/>
                          <a14:foregroundMark x1="66190" y1="78498" x2="66190" y2="78498"/>
                          <a14:foregroundMark x1="69946" y1="75427" x2="69946" y2="75427"/>
                          <a14:backgroundMark x1="43649" y1="79863" x2="43649" y2="79863"/>
                          <a14:backgroundMark x1="43649" y1="79522" x2="43649" y2="79522"/>
                          <a14:backgroundMark x1="43649" y1="79522" x2="43649" y2="79522"/>
                          <a14:backgroundMark x1="39714" y1="78498" x2="40787" y2="79181"/>
                          <a14:backgroundMark x1="45617" y1="78498" x2="45617" y2="78498"/>
                          <a14:backgroundMark x1="45617" y1="78498" x2="45617" y2="78498"/>
                          <a14:backgroundMark x1="45617" y1="78498" x2="45617" y2="78498"/>
                          <a14:backgroundMark x1="63327" y1="82253" x2="63148" y2="80887"/>
                          <a14:backgroundMark x1="66369" y1="58020" x2="66369" y2="58020"/>
                          <a14:backgroundMark x1="84794" y1="43686" x2="84794" y2="42662"/>
                          <a14:backgroundMark x1="84794" y1="42321" x2="84794" y2="42321"/>
                          <a14:backgroundMark x1="84973" y1="44369" x2="84973" y2="378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238"/>
            <a:stretch/>
          </p:blipFill>
          <p:spPr bwMode="auto">
            <a:xfrm>
              <a:off x="5531727" y="2034203"/>
              <a:ext cx="877531" cy="383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777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3.125E-6 0.128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12871 L -3.125E-6 0.274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27408 L -3.125E-6 0.41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4169 L -3.125E-6 0.5634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ADE7298-2CE8-4322-8677-20BC0D984B3C}"/>
              </a:ext>
            </a:extLst>
          </p:cNvPr>
          <p:cNvSpPr/>
          <p:nvPr/>
        </p:nvSpPr>
        <p:spPr>
          <a:xfrm>
            <a:off x="3119718" y="0"/>
            <a:ext cx="90722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4707433" y="1518771"/>
            <a:ext cx="6199381" cy="45719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4937994" y="857889"/>
            <a:ext cx="554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THE정고딕140" pitchFamily="18" charset="-127"/>
                <a:ea typeface="THE정고딕140" pitchFamily="18" charset="-127"/>
              </a:rPr>
              <a:t>01. </a:t>
            </a:r>
            <a:r>
              <a:rPr lang="ko-KR" altLang="en-US" sz="3600" b="1" dirty="0" smtClean="0">
                <a:latin typeface="THE정고딕140" pitchFamily="18" charset="-127"/>
                <a:ea typeface="THE정고딕140" pitchFamily="18" charset="-127"/>
              </a:rPr>
              <a:t>주제 선정 및 기획의도</a:t>
            </a:r>
            <a:endParaRPr lang="ko-KR" altLang="en-US" sz="3600" b="1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810" y="998686"/>
            <a:ext cx="364736" cy="36473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939C6600-954F-4B29-8157-357F74C07B3B}"/>
              </a:ext>
            </a:extLst>
          </p:cNvPr>
          <p:cNvGrpSpPr/>
          <p:nvPr/>
        </p:nvGrpSpPr>
        <p:grpSpPr>
          <a:xfrm>
            <a:off x="1452282" y="1229781"/>
            <a:ext cx="3343836" cy="5628219"/>
            <a:chOff x="796195" y="1084729"/>
            <a:chExt cx="3802699" cy="5773271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D501341-6FE7-447B-9E1D-3B8CD285761A}"/>
                </a:ext>
              </a:extLst>
            </p:cNvPr>
            <p:cNvSpPr/>
            <p:nvPr/>
          </p:nvSpPr>
          <p:spPr>
            <a:xfrm>
              <a:off x="796195" y="1084729"/>
              <a:ext cx="3802699" cy="5773271"/>
            </a:xfrm>
            <a:prstGeom prst="round2SameRect">
              <a:avLst>
                <a:gd name="adj1" fmla="val 440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X영화자막 M" pitchFamily="18" charset="-127"/>
                <a:ea typeface="DX영화자막 M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A2545028-BFA4-454B-B00A-50FBF48C3180}"/>
                </a:ext>
              </a:extLst>
            </p:cNvPr>
            <p:cNvSpPr/>
            <p:nvPr/>
          </p:nvSpPr>
          <p:spPr>
            <a:xfrm>
              <a:off x="897047" y="1478550"/>
              <a:ext cx="3600994" cy="51284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X영화자막 M" pitchFamily="18" charset="-127"/>
                <a:ea typeface="DX영화자막 M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BFCA8700-ACA6-4089-896F-7F21BC3C2519}"/>
                </a:ext>
              </a:extLst>
            </p:cNvPr>
            <p:cNvSpPr/>
            <p:nvPr/>
          </p:nvSpPr>
          <p:spPr>
            <a:xfrm>
              <a:off x="2262756" y="1227538"/>
              <a:ext cx="869576" cy="8642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X영화자막 M" pitchFamily="18" charset="-127"/>
                <a:ea typeface="DX영화자막 M" pitchFamily="18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03997CD3-82B1-4058-AA11-B76D9703A7FB}"/>
                </a:ext>
              </a:extLst>
            </p:cNvPr>
            <p:cNvSpPr/>
            <p:nvPr/>
          </p:nvSpPr>
          <p:spPr>
            <a:xfrm>
              <a:off x="3241733" y="1227538"/>
              <a:ext cx="103927" cy="1039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X영화자막 M" pitchFamily="18" charset="-127"/>
                <a:ea typeface="DX영화자막 M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5125169-CC92-40D7-B732-E7CCA3040D9E}"/>
              </a:ext>
            </a:extLst>
          </p:cNvPr>
          <p:cNvSpPr txBox="1"/>
          <p:nvPr/>
        </p:nvSpPr>
        <p:spPr>
          <a:xfrm>
            <a:off x="1563991" y="5035753"/>
            <a:ext cx="3111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HIT</a:t>
            </a:r>
            <a:endParaRPr lang="ko-KR" altLang="en-US" sz="16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9553309-4245-4D07-B86A-93BFBCDC1118}"/>
              </a:ext>
            </a:extLst>
          </p:cNvPr>
          <p:cNvSpPr txBox="1"/>
          <p:nvPr/>
        </p:nvSpPr>
        <p:spPr>
          <a:xfrm>
            <a:off x="2216349" y="5323162"/>
            <a:ext cx="1806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그냥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조</a:t>
            </a:r>
            <a:endParaRPr lang="ko-KR" altLang="en-US" sz="12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0C6FA6F-AE1F-4681-9BBC-B702816D8341}"/>
              </a:ext>
            </a:extLst>
          </p:cNvPr>
          <p:cNvSpPr txBox="1"/>
          <p:nvPr/>
        </p:nvSpPr>
        <p:spPr>
          <a:xfrm>
            <a:off x="3597498" y="5834081"/>
            <a:ext cx="107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2:33</a:t>
            </a:r>
            <a:endParaRPr lang="ko-KR" altLang="en-US" sz="11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C9F9CC49-81B1-4AFF-976E-A7D3EB722B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56" y="2071807"/>
            <a:ext cx="224424" cy="224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055F6CC-7760-4031-9D59-AA524870E7F3}"/>
              </a:ext>
            </a:extLst>
          </p:cNvPr>
          <p:cNvSpPr txBox="1"/>
          <p:nvPr/>
        </p:nvSpPr>
        <p:spPr>
          <a:xfrm>
            <a:off x="1574247" y="5834081"/>
            <a:ext cx="107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0:00</a:t>
            </a:r>
            <a:endParaRPr lang="ko-KR" altLang="en-US" sz="11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DCE5DD99-F9DB-436B-A10D-27B154B7C637}"/>
              </a:ext>
            </a:extLst>
          </p:cNvPr>
          <p:cNvGrpSpPr/>
          <p:nvPr/>
        </p:nvGrpSpPr>
        <p:grpSpPr>
          <a:xfrm>
            <a:off x="1656304" y="6105804"/>
            <a:ext cx="2942589" cy="82460"/>
            <a:chOff x="3896783" y="6020636"/>
            <a:chExt cx="4426203" cy="9347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xmlns="" id="{54BA83D1-4C68-4C97-A2B4-67BB74BCB03E}"/>
                </a:ext>
              </a:extLst>
            </p:cNvPr>
            <p:cNvSpPr/>
            <p:nvPr/>
          </p:nvSpPr>
          <p:spPr>
            <a:xfrm>
              <a:off x="3909686" y="6020637"/>
              <a:ext cx="4413300" cy="934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X영화자막 M" pitchFamily="18" charset="-127"/>
                <a:ea typeface="DX영화자막 M" pitchFamily="18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6E044C69-7B71-422C-BC78-F1CB2A87C96F}"/>
                </a:ext>
              </a:extLst>
            </p:cNvPr>
            <p:cNvSpPr/>
            <p:nvPr/>
          </p:nvSpPr>
          <p:spPr>
            <a:xfrm>
              <a:off x="3896783" y="6020636"/>
              <a:ext cx="3723217" cy="934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X영화자막 M" pitchFamily="18" charset="-127"/>
                <a:ea typeface="DX영화자막 M" pitchFamily="18" charset="-127"/>
              </a:endParaRPr>
            </a:p>
          </p:txBody>
        </p:sp>
      </p:grp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DC352C03-9028-4180-952A-D53FD8A0548D}"/>
              </a:ext>
            </a:extLst>
          </p:cNvPr>
          <p:cNvSpPr/>
          <p:nvPr/>
        </p:nvSpPr>
        <p:spPr>
          <a:xfrm rot="18297886">
            <a:off x="11246319" y="4361962"/>
            <a:ext cx="241042" cy="22811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xmlns="" id="{8524490A-69E9-4D7E-BB17-21BF0FC716A0}"/>
              </a:ext>
            </a:extLst>
          </p:cNvPr>
          <p:cNvSpPr/>
          <p:nvPr/>
        </p:nvSpPr>
        <p:spPr>
          <a:xfrm rot="18297886">
            <a:off x="10667169" y="4161473"/>
            <a:ext cx="271085" cy="304703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41" name="별: 꼭짓점 4개 40">
            <a:extLst>
              <a:ext uri="{FF2B5EF4-FFF2-40B4-BE49-F238E27FC236}">
                <a16:creationId xmlns:a16="http://schemas.microsoft.com/office/drawing/2014/main" xmlns="" id="{8D4461C5-9DF1-48F3-85A9-82E352A887A8}"/>
              </a:ext>
            </a:extLst>
          </p:cNvPr>
          <p:cNvSpPr/>
          <p:nvPr/>
        </p:nvSpPr>
        <p:spPr>
          <a:xfrm>
            <a:off x="11464055" y="4819506"/>
            <a:ext cx="138177" cy="197422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42" name="별: 꼭짓점 4개 41">
            <a:extLst>
              <a:ext uri="{FF2B5EF4-FFF2-40B4-BE49-F238E27FC236}">
                <a16:creationId xmlns:a16="http://schemas.microsoft.com/office/drawing/2014/main" xmlns="" id="{22DB2CA1-4990-415B-B6E3-C2C1AE13EB61}"/>
              </a:ext>
            </a:extLst>
          </p:cNvPr>
          <p:cNvSpPr/>
          <p:nvPr/>
        </p:nvSpPr>
        <p:spPr>
          <a:xfrm>
            <a:off x="9625177" y="5735370"/>
            <a:ext cx="138177" cy="197422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43" name="별: 꼭짓점 4개 42">
            <a:extLst>
              <a:ext uri="{FF2B5EF4-FFF2-40B4-BE49-F238E27FC236}">
                <a16:creationId xmlns:a16="http://schemas.microsoft.com/office/drawing/2014/main" xmlns="" id="{64FE5C68-45A0-459D-9D37-C244F08FA0D8}"/>
              </a:ext>
            </a:extLst>
          </p:cNvPr>
          <p:cNvSpPr/>
          <p:nvPr/>
        </p:nvSpPr>
        <p:spPr>
          <a:xfrm>
            <a:off x="11375483" y="4997653"/>
            <a:ext cx="64476" cy="92121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44" name="별: 꼭짓점 4개 43">
            <a:extLst>
              <a:ext uri="{FF2B5EF4-FFF2-40B4-BE49-F238E27FC236}">
                <a16:creationId xmlns:a16="http://schemas.microsoft.com/office/drawing/2014/main" xmlns="" id="{03A2F7DF-B858-4F19-A0E9-C7458BB68AE3}"/>
              </a:ext>
            </a:extLst>
          </p:cNvPr>
          <p:cNvSpPr/>
          <p:nvPr/>
        </p:nvSpPr>
        <p:spPr>
          <a:xfrm>
            <a:off x="9856787" y="5459256"/>
            <a:ext cx="64476" cy="92121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739900" y="2135307"/>
            <a:ext cx="2767274" cy="2678322"/>
            <a:chOff x="-3265814" y="1717566"/>
            <a:chExt cx="4470965" cy="4413300"/>
          </a:xfrm>
        </p:grpSpPr>
        <p:sp>
          <p:nvSpPr>
            <p:cNvPr id="38" name="원호 37">
              <a:extLst>
                <a:ext uri="{FF2B5EF4-FFF2-40B4-BE49-F238E27FC236}">
                  <a16:creationId xmlns:a16="http://schemas.microsoft.com/office/drawing/2014/main" xmlns="" id="{13FB17DF-88F9-4533-B049-9923EB04FCDD}"/>
                </a:ext>
              </a:extLst>
            </p:cNvPr>
            <p:cNvSpPr/>
            <p:nvPr/>
          </p:nvSpPr>
          <p:spPr>
            <a:xfrm>
              <a:off x="-3265814" y="1717566"/>
              <a:ext cx="4413300" cy="4413300"/>
            </a:xfrm>
            <a:prstGeom prst="arc">
              <a:avLst>
                <a:gd name="adj1" fmla="val 16192430"/>
                <a:gd name="adj2" fmla="val 14017809"/>
              </a:avLst>
            </a:prstGeom>
            <a:noFill/>
            <a:ln w="38100">
              <a:solidFill>
                <a:schemeClr val="bg1">
                  <a:lumMod val="9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X영화자막 M" pitchFamily="18" charset="-127"/>
                <a:ea typeface="DX영화자막 M" pitchFamily="18" charset="-127"/>
              </a:endParaRPr>
            </a:p>
          </p:txBody>
        </p:sp>
        <p:pic>
          <p:nvPicPr>
            <p:cNvPr id="39" name="Picture 2" descr="C:\Users\1\Desktop\HIT\Hit_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311" y1="42321" x2="14669" y2="45392"/>
                          <a14:foregroundMark x1="18605" y1="45392" x2="18605" y2="50853"/>
                          <a14:foregroundMark x1="35778" y1="41297" x2="36136" y2="46758"/>
                          <a14:foregroundMark x1="48658" y1="34471" x2="48837" y2="37543"/>
                          <a14:foregroundMark x1="57603" y1="32082" x2="58855" y2="36177"/>
                          <a14:foregroundMark x1="75492" y1="30375" x2="75313" y2="32765"/>
                          <a14:foregroundMark x1="81932" y1="30717" x2="81932" y2="35495"/>
                          <a14:foregroundMark x1="86047" y1="38908" x2="84973" y2="42662"/>
                          <a14:foregroundMark x1="64937" y1="54949" x2="66190" y2="57338"/>
                          <a14:foregroundMark x1="79606" y1="53925" x2="81216" y2="54949"/>
                          <a14:foregroundMark x1="30054" y1="76792" x2="30233" y2="78157"/>
                          <a14:foregroundMark x1="36852" y1="76451" x2="37030" y2="77133"/>
                          <a14:foregroundMark x1="39535" y1="78498" x2="40072" y2="79863"/>
                          <a14:foregroundMark x1="42934" y1="78498" x2="43113" y2="79522"/>
                          <a14:foregroundMark x1="42755" y1="71672" x2="42755" y2="71672"/>
                          <a14:foregroundMark x1="44723" y1="76792" x2="45081" y2="78498"/>
                          <a14:foregroundMark x1="50268" y1="84983" x2="51521" y2="84983"/>
                          <a14:foregroundMark x1="53846" y1="78498" x2="53846" y2="80546"/>
                          <a14:foregroundMark x1="57603" y1="75427" x2="57603" y2="76109"/>
                          <a14:foregroundMark x1="64222" y1="76792" x2="64222" y2="77474"/>
                          <a14:foregroundMark x1="66190" y1="78498" x2="66190" y2="78498"/>
                          <a14:foregroundMark x1="69946" y1="75427" x2="69946" y2="75427"/>
                          <a14:backgroundMark x1="43649" y1="79863" x2="43649" y2="79863"/>
                          <a14:backgroundMark x1="43649" y1="79522" x2="43649" y2="79522"/>
                          <a14:backgroundMark x1="43649" y1="79522" x2="43649" y2="79522"/>
                          <a14:backgroundMark x1="39714" y1="78498" x2="40787" y2="79181"/>
                          <a14:backgroundMark x1="45617" y1="78498" x2="45617" y2="78498"/>
                          <a14:backgroundMark x1="45617" y1="78498" x2="45617" y2="78498"/>
                          <a14:backgroundMark x1="45617" y1="78498" x2="45617" y2="78498"/>
                          <a14:backgroundMark x1="63327" y1="82253" x2="63148" y2="80887"/>
                          <a14:backgroundMark x1="66369" y1="58020" x2="66369" y2="58020"/>
                          <a14:backgroundMark x1="84794" y1="43686" x2="84794" y2="42662"/>
                          <a14:backgroundMark x1="84794" y1="42321" x2="84794" y2="42321"/>
                          <a14:backgroundMark x1="84973" y1="44369" x2="84973" y2="378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53114" y="2933452"/>
              <a:ext cx="4458265" cy="23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5349993" y="2439760"/>
            <a:ext cx="618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THE정고딕130" pitchFamily="18" charset="-127"/>
                <a:ea typeface="THE정고딕130" pitchFamily="18" charset="-127"/>
              </a:defRPr>
            </a:lvl1pPr>
          </a:lstStyle>
          <a:p>
            <a:r>
              <a:rPr lang="en-US" altLang="ko-KR" dirty="0" smtClean="0"/>
              <a:t>- </a:t>
            </a:r>
            <a:r>
              <a:rPr lang="ko-KR" altLang="en-US" dirty="0" smtClean="0"/>
              <a:t>조원들과 </a:t>
            </a:r>
            <a:r>
              <a:rPr lang="ko-KR" altLang="en-US" dirty="0"/>
              <a:t>회의를 통해</a:t>
            </a:r>
            <a:r>
              <a:rPr lang="en-US" altLang="ko-KR" dirty="0"/>
              <a:t>, </a:t>
            </a:r>
            <a:r>
              <a:rPr lang="ko-KR" altLang="en-US" dirty="0"/>
              <a:t>각자 하고 싶은 기능들을 종합하여 </a:t>
            </a:r>
            <a:r>
              <a:rPr lang="en-US" altLang="ko-KR" dirty="0"/>
              <a:t> </a:t>
            </a:r>
            <a:r>
              <a:rPr lang="en-US" altLang="ko-KR" dirty="0" smtClean="0"/>
              <a:t>     "</a:t>
            </a:r>
            <a:r>
              <a:rPr lang="ko-KR" altLang="en-US" dirty="0" err="1"/>
              <a:t>음원</a:t>
            </a:r>
            <a:r>
              <a:rPr lang="ko-KR" altLang="en-US" dirty="0"/>
              <a:t> 사이트</a:t>
            </a:r>
            <a:r>
              <a:rPr lang="en-US" altLang="ko-KR" dirty="0"/>
              <a:t>"</a:t>
            </a:r>
            <a:r>
              <a:rPr lang="ko-KR" altLang="en-US" dirty="0"/>
              <a:t>로 진행하게 되었다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43" y="4074056"/>
            <a:ext cx="2053448" cy="15400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05" y="4087526"/>
            <a:ext cx="2655723" cy="15131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2DC70FC-ADED-491C-AF70-5681BD58C798}"/>
              </a:ext>
            </a:extLst>
          </p:cNvPr>
          <p:cNvSpPr txBox="1"/>
          <p:nvPr/>
        </p:nvSpPr>
        <p:spPr>
          <a:xfrm>
            <a:off x="5317243" y="3679936"/>
            <a:ext cx="3585166" cy="338554"/>
          </a:xfrm>
          <a:prstGeom prst="rect">
            <a:avLst/>
          </a:prstGeom>
          <a:solidFill>
            <a:srgbClr val="F6D02E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latin typeface="THE정고딕130" pitchFamily="18" charset="-127"/>
                <a:ea typeface="THE정고딕130" pitchFamily="18" charset="-127"/>
              </a:defRPr>
            </a:lvl1pPr>
          </a:lstStyle>
          <a:p>
            <a:r>
              <a:rPr lang="ko-KR" altLang="en-US" dirty="0"/>
              <a:t>벤치마킹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2DC70FC-ADED-491C-AF70-5681BD58C798}"/>
              </a:ext>
            </a:extLst>
          </p:cNvPr>
          <p:cNvSpPr txBox="1"/>
          <p:nvPr/>
        </p:nvSpPr>
        <p:spPr>
          <a:xfrm>
            <a:off x="5317243" y="1811980"/>
            <a:ext cx="3585166" cy="338554"/>
          </a:xfrm>
          <a:prstGeom prst="rect">
            <a:avLst/>
          </a:prstGeom>
          <a:solidFill>
            <a:srgbClr val="F6D02E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latin typeface="THE정고딕130" pitchFamily="18" charset="-127"/>
                <a:ea typeface="THE정고딕130" pitchFamily="18" charset="-127"/>
              </a:defRPr>
            </a:lvl1pPr>
          </a:lstStyle>
          <a:p>
            <a:r>
              <a:rPr lang="ko-KR" altLang="en-US" dirty="0"/>
              <a:t>주제선정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091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ADE7298-2CE8-4322-8677-20BC0D984B3C}"/>
              </a:ext>
            </a:extLst>
          </p:cNvPr>
          <p:cNvSpPr/>
          <p:nvPr/>
        </p:nvSpPr>
        <p:spPr>
          <a:xfrm>
            <a:off x="3119718" y="0"/>
            <a:ext cx="90722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4707434" y="1518771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4937994" y="857889"/>
            <a:ext cx="3576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THE정고딕140" pitchFamily="18" charset="-127"/>
                <a:ea typeface="THE정고딕140" pitchFamily="18" charset="-127"/>
              </a:rPr>
              <a:t>02. </a:t>
            </a:r>
            <a:r>
              <a:rPr lang="ko-KR" altLang="en-US" sz="3600" b="1" dirty="0" smtClean="0">
                <a:latin typeface="THE정고딕140" pitchFamily="18" charset="-127"/>
                <a:ea typeface="THE정고딕140" pitchFamily="18" charset="-127"/>
              </a:rPr>
              <a:t>구성 및 기능</a:t>
            </a:r>
            <a:endParaRPr lang="ko-KR" altLang="en-US" sz="3600" b="1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54" y="1000162"/>
            <a:ext cx="364736" cy="36473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939C6600-954F-4B29-8157-357F74C07B3B}"/>
              </a:ext>
            </a:extLst>
          </p:cNvPr>
          <p:cNvGrpSpPr/>
          <p:nvPr/>
        </p:nvGrpSpPr>
        <p:grpSpPr>
          <a:xfrm>
            <a:off x="1452282" y="1229781"/>
            <a:ext cx="3343836" cy="5628219"/>
            <a:chOff x="796195" y="1084729"/>
            <a:chExt cx="3802699" cy="5773271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D501341-6FE7-447B-9E1D-3B8CD285761A}"/>
                </a:ext>
              </a:extLst>
            </p:cNvPr>
            <p:cNvSpPr/>
            <p:nvPr/>
          </p:nvSpPr>
          <p:spPr>
            <a:xfrm>
              <a:off x="796195" y="1084729"/>
              <a:ext cx="3802699" cy="5773271"/>
            </a:xfrm>
            <a:prstGeom prst="round2SameRect">
              <a:avLst>
                <a:gd name="adj1" fmla="val 440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30" pitchFamily="18" charset="-127"/>
                <a:ea typeface="THE정고딕130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A2545028-BFA4-454B-B00A-50FBF48C3180}"/>
                </a:ext>
              </a:extLst>
            </p:cNvPr>
            <p:cNvSpPr/>
            <p:nvPr/>
          </p:nvSpPr>
          <p:spPr>
            <a:xfrm>
              <a:off x="897047" y="1478550"/>
              <a:ext cx="3600994" cy="51284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itchFamily="18" charset="-127"/>
                <a:ea typeface="THE정고딕130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BFCA8700-ACA6-4089-896F-7F21BC3C2519}"/>
                </a:ext>
              </a:extLst>
            </p:cNvPr>
            <p:cNvSpPr/>
            <p:nvPr/>
          </p:nvSpPr>
          <p:spPr>
            <a:xfrm>
              <a:off x="2262756" y="1227538"/>
              <a:ext cx="869576" cy="8642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itchFamily="18" charset="-127"/>
                <a:ea typeface="THE정고딕130" pitchFamily="18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03997CD3-82B1-4058-AA11-B76D9703A7FB}"/>
                </a:ext>
              </a:extLst>
            </p:cNvPr>
            <p:cNvSpPr/>
            <p:nvPr/>
          </p:nvSpPr>
          <p:spPr>
            <a:xfrm>
              <a:off x="3241733" y="1227538"/>
              <a:ext cx="103927" cy="1039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itchFamily="18" charset="-127"/>
                <a:ea typeface="THE정고딕130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5125169-CC92-40D7-B732-E7CCA3040D9E}"/>
              </a:ext>
            </a:extLst>
          </p:cNvPr>
          <p:cNvSpPr txBox="1"/>
          <p:nvPr/>
        </p:nvSpPr>
        <p:spPr>
          <a:xfrm>
            <a:off x="1563991" y="5035753"/>
            <a:ext cx="3111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HIT</a:t>
            </a:r>
            <a:endParaRPr lang="ko-KR" altLang="en-US" sz="16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9553309-4245-4D07-B86A-93BFBCDC1118}"/>
              </a:ext>
            </a:extLst>
          </p:cNvPr>
          <p:cNvSpPr txBox="1"/>
          <p:nvPr/>
        </p:nvSpPr>
        <p:spPr>
          <a:xfrm>
            <a:off x="2216349" y="5323162"/>
            <a:ext cx="1806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그냥</a:t>
            </a:r>
            <a:r>
              <a:rPr lang="en-US" altLang="ko-KR" sz="12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조</a:t>
            </a:r>
            <a:endParaRPr lang="ko-KR" altLang="en-US" sz="12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0C6FA6F-AE1F-4681-9BBC-B702816D8341}"/>
              </a:ext>
            </a:extLst>
          </p:cNvPr>
          <p:cNvSpPr txBox="1"/>
          <p:nvPr/>
        </p:nvSpPr>
        <p:spPr>
          <a:xfrm>
            <a:off x="3597498" y="5834081"/>
            <a:ext cx="107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2:33</a:t>
            </a:r>
            <a:endParaRPr lang="ko-KR" altLang="en-US" sz="11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C9F9CC49-81B1-4AFF-976E-A7D3EB722B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56" y="2071807"/>
            <a:ext cx="224424" cy="224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055F6CC-7760-4031-9D59-AA524870E7F3}"/>
              </a:ext>
            </a:extLst>
          </p:cNvPr>
          <p:cNvSpPr txBox="1"/>
          <p:nvPr/>
        </p:nvSpPr>
        <p:spPr>
          <a:xfrm>
            <a:off x="1574247" y="5834081"/>
            <a:ext cx="1075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바른고딕 옛한글" pitchFamily="50" charset="-127"/>
                <a:ea typeface="나눔바른고딕 옛한글" pitchFamily="50" charset="-127"/>
              </a:rPr>
              <a:t>0:00</a:t>
            </a:r>
            <a:endParaRPr lang="ko-KR" altLang="en-US" sz="1100" dirty="0">
              <a:solidFill>
                <a:schemeClr val="bg1"/>
              </a:solidFill>
              <a:latin typeface="나눔바른고딕 옛한글" pitchFamily="50" charset="-127"/>
              <a:ea typeface="나눔바른고딕 옛한글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DCE5DD99-F9DB-436B-A10D-27B154B7C637}"/>
              </a:ext>
            </a:extLst>
          </p:cNvPr>
          <p:cNvGrpSpPr/>
          <p:nvPr/>
        </p:nvGrpSpPr>
        <p:grpSpPr>
          <a:xfrm>
            <a:off x="1656304" y="6105804"/>
            <a:ext cx="2942589" cy="82460"/>
            <a:chOff x="3896783" y="6020636"/>
            <a:chExt cx="4426203" cy="9347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xmlns="" id="{54BA83D1-4C68-4C97-A2B4-67BB74BCB03E}"/>
                </a:ext>
              </a:extLst>
            </p:cNvPr>
            <p:cNvSpPr/>
            <p:nvPr/>
          </p:nvSpPr>
          <p:spPr>
            <a:xfrm>
              <a:off x="3909686" y="6020637"/>
              <a:ext cx="4413300" cy="934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30" pitchFamily="18" charset="-127"/>
                <a:ea typeface="THE정고딕130" pitchFamily="18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6E044C69-7B71-422C-BC78-F1CB2A87C96F}"/>
                </a:ext>
              </a:extLst>
            </p:cNvPr>
            <p:cNvSpPr/>
            <p:nvPr/>
          </p:nvSpPr>
          <p:spPr>
            <a:xfrm>
              <a:off x="3896783" y="6020636"/>
              <a:ext cx="3723217" cy="934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itchFamily="18" charset="-127"/>
                <a:ea typeface="THE정고딕130" pitchFamily="18" charset="-127"/>
              </a:endParaRPr>
            </a:p>
          </p:txBody>
        </p:sp>
      </p:grp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DC352C03-9028-4180-952A-D53FD8A0548D}"/>
              </a:ext>
            </a:extLst>
          </p:cNvPr>
          <p:cNvSpPr/>
          <p:nvPr/>
        </p:nvSpPr>
        <p:spPr>
          <a:xfrm rot="18297886">
            <a:off x="11246319" y="4361962"/>
            <a:ext cx="241042" cy="22811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xmlns="" id="{8524490A-69E9-4D7E-BB17-21BF0FC716A0}"/>
              </a:ext>
            </a:extLst>
          </p:cNvPr>
          <p:cNvSpPr/>
          <p:nvPr/>
        </p:nvSpPr>
        <p:spPr>
          <a:xfrm rot="18297886">
            <a:off x="10667169" y="4161473"/>
            <a:ext cx="271085" cy="304703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41" name="별: 꼭짓점 4개 40">
            <a:extLst>
              <a:ext uri="{FF2B5EF4-FFF2-40B4-BE49-F238E27FC236}">
                <a16:creationId xmlns:a16="http://schemas.microsoft.com/office/drawing/2014/main" xmlns="" id="{8D4461C5-9DF1-48F3-85A9-82E352A887A8}"/>
              </a:ext>
            </a:extLst>
          </p:cNvPr>
          <p:cNvSpPr/>
          <p:nvPr/>
        </p:nvSpPr>
        <p:spPr>
          <a:xfrm>
            <a:off x="11464055" y="4819506"/>
            <a:ext cx="138177" cy="197422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42" name="별: 꼭짓점 4개 41">
            <a:extLst>
              <a:ext uri="{FF2B5EF4-FFF2-40B4-BE49-F238E27FC236}">
                <a16:creationId xmlns:a16="http://schemas.microsoft.com/office/drawing/2014/main" xmlns="" id="{22DB2CA1-4990-415B-B6E3-C2C1AE13EB61}"/>
              </a:ext>
            </a:extLst>
          </p:cNvPr>
          <p:cNvSpPr/>
          <p:nvPr/>
        </p:nvSpPr>
        <p:spPr>
          <a:xfrm>
            <a:off x="9625177" y="5735370"/>
            <a:ext cx="138177" cy="197422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43" name="별: 꼭짓점 4개 42">
            <a:extLst>
              <a:ext uri="{FF2B5EF4-FFF2-40B4-BE49-F238E27FC236}">
                <a16:creationId xmlns:a16="http://schemas.microsoft.com/office/drawing/2014/main" xmlns="" id="{64FE5C68-45A0-459D-9D37-C244F08FA0D8}"/>
              </a:ext>
            </a:extLst>
          </p:cNvPr>
          <p:cNvSpPr/>
          <p:nvPr/>
        </p:nvSpPr>
        <p:spPr>
          <a:xfrm>
            <a:off x="11375483" y="4997653"/>
            <a:ext cx="64476" cy="92121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44" name="별: 꼭짓점 4개 43">
            <a:extLst>
              <a:ext uri="{FF2B5EF4-FFF2-40B4-BE49-F238E27FC236}">
                <a16:creationId xmlns:a16="http://schemas.microsoft.com/office/drawing/2014/main" xmlns="" id="{03A2F7DF-B858-4F19-A0E9-C7458BB68AE3}"/>
              </a:ext>
            </a:extLst>
          </p:cNvPr>
          <p:cNvSpPr/>
          <p:nvPr/>
        </p:nvSpPr>
        <p:spPr>
          <a:xfrm>
            <a:off x="9856787" y="5459256"/>
            <a:ext cx="64476" cy="92121"/>
          </a:xfrm>
          <a:prstGeom prst="star4">
            <a:avLst/>
          </a:prstGeom>
          <a:gradFill>
            <a:gsLst>
              <a:gs pos="45600">
                <a:srgbClr val="1C5B65"/>
              </a:gs>
              <a:gs pos="0">
                <a:srgbClr val="F06B6E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71265" y="1863718"/>
            <a:ext cx="43770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THE정고딕130" pitchFamily="18" charset="-127"/>
              <a:ea typeface="THE정고딕130" pitchFamily="18" charset="-127"/>
            </a:endParaRPr>
          </a:p>
          <a:p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- </a:t>
            </a:r>
            <a:r>
              <a:rPr lang="ko-KR" altLang="en-US" dirty="0">
                <a:latin typeface="THE정고딕130" pitchFamily="18" charset="-127"/>
                <a:ea typeface="THE정고딕130" pitchFamily="18" charset="-127"/>
              </a:rPr>
              <a:t>로고</a:t>
            </a:r>
          </a:p>
          <a:p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- 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로그인</a:t>
            </a:r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 / 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회원가입</a:t>
            </a:r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 / </a:t>
            </a:r>
            <a:r>
              <a:rPr lang="ko-KR" altLang="en-US" dirty="0">
                <a:latin typeface="THE정고딕130" pitchFamily="18" charset="-127"/>
                <a:ea typeface="THE정고딕130" pitchFamily="18" charset="-127"/>
              </a:rPr>
              <a:t>로그아웃</a:t>
            </a:r>
          </a:p>
          <a:p>
            <a:r>
              <a:rPr lang="en-US" altLang="ko-KR" dirty="0">
                <a:latin typeface="THE정고딕130" pitchFamily="18" charset="-127"/>
                <a:ea typeface="THE정고딕130" pitchFamily="18" charset="-127"/>
              </a:rPr>
              <a:t>- 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내 정보</a:t>
            </a:r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 / </a:t>
            </a:r>
            <a:r>
              <a:rPr lang="ko-KR" altLang="en-US" dirty="0">
                <a:latin typeface="THE정고딕130" pitchFamily="18" charset="-127"/>
                <a:ea typeface="THE정고딕130" pitchFamily="18" charset="-127"/>
              </a:rPr>
              <a:t>이용권구매</a:t>
            </a:r>
            <a:r>
              <a:rPr lang="en-US" altLang="ko-KR" dirty="0">
                <a:latin typeface="THE정고딕130" pitchFamily="18" charset="-127"/>
                <a:ea typeface="THE정고딕130" pitchFamily="18" charset="-127"/>
              </a:rPr>
              <a:t>(</a:t>
            </a:r>
            <a:r>
              <a:rPr lang="ko-KR" altLang="en-US" dirty="0">
                <a:latin typeface="THE정고딕130" pitchFamily="18" charset="-127"/>
                <a:ea typeface="THE정고딕130" pitchFamily="18" charset="-127"/>
              </a:rPr>
              <a:t>계좌</a:t>
            </a:r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) / 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회원관리</a:t>
            </a:r>
            <a:endParaRPr lang="en-US" altLang="ko-KR" dirty="0">
              <a:latin typeface="THE정고딕130" pitchFamily="18" charset="-127"/>
              <a:ea typeface="THE정고딕130" pitchFamily="18" charset="-127"/>
            </a:endParaRPr>
          </a:p>
          <a:p>
            <a:r>
              <a:rPr lang="en-US" altLang="ko-KR" dirty="0">
                <a:latin typeface="THE정고딕130" pitchFamily="18" charset="-127"/>
                <a:ea typeface="THE정고딕130" pitchFamily="18" charset="-127"/>
              </a:rPr>
              <a:t>- </a:t>
            </a:r>
            <a:r>
              <a:rPr lang="ko-KR" altLang="en-US" dirty="0">
                <a:latin typeface="THE정고딕130" pitchFamily="18" charset="-127"/>
                <a:ea typeface="THE정고딕130" pitchFamily="18" charset="-127"/>
              </a:rPr>
              <a:t>검색</a:t>
            </a:r>
          </a:p>
          <a:p>
            <a:r>
              <a:rPr lang="en-US" altLang="ko-KR" dirty="0">
                <a:latin typeface="THE정고딕130" pitchFamily="18" charset="-127"/>
                <a:ea typeface="THE정고딕130" pitchFamily="18" charset="-127"/>
              </a:rPr>
              <a:t>- 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메뉴</a:t>
            </a:r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3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 </a:t>
            </a:r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(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차트</a:t>
            </a:r>
            <a:r>
              <a:rPr lang="en-US" altLang="ko-KR" dirty="0">
                <a:latin typeface="THE정고딕130" pitchFamily="18" charset="-127"/>
                <a:ea typeface="THE정고딕130" pitchFamily="18" charset="-127"/>
              </a:rPr>
              <a:t> </a:t>
            </a:r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/ 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투표</a:t>
            </a:r>
            <a:r>
              <a:rPr lang="en-US" altLang="ko-KR" dirty="0">
                <a:latin typeface="THE정고딕130" pitchFamily="18" charset="-127"/>
                <a:ea typeface="THE정고딕130" pitchFamily="18" charset="-127"/>
              </a:rPr>
              <a:t> </a:t>
            </a:r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/ 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공지사항</a:t>
            </a:r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)</a:t>
            </a:r>
            <a:endParaRPr lang="en-US" altLang="ko-KR" dirty="0">
              <a:latin typeface="THE정고딕130" pitchFamily="18" charset="-127"/>
              <a:ea typeface="THE정고딕130" pitchFamily="18" charset="-127"/>
            </a:endParaRPr>
          </a:p>
          <a:p>
            <a:endParaRPr lang="ko-KR" altLang="en-US" dirty="0">
              <a:latin typeface="THE정고딕130" pitchFamily="18" charset="-127"/>
              <a:ea typeface="THE정고딕130" pitchFamily="18" charset="-127"/>
            </a:endParaRPr>
          </a:p>
          <a:p>
            <a:endParaRPr lang="en-US" altLang="ko-KR" dirty="0" smtClean="0">
              <a:latin typeface="THE정고딕130" pitchFamily="18" charset="-127"/>
              <a:ea typeface="THE정고딕130" pitchFamily="18" charset="-127"/>
            </a:endParaRPr>
          </a:p>
          <a:p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- 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실시간 차트 </a:t>
            </a:r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/ 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앨범</a:t>
            </a:r>
            <a:endParaRPr lang="ko-KR" altLang="en-US" dirty="0">
              <a:latin typeface="THE정고딕130" pitchFamily="18" charset="-127"/>
              <a:ea typeface="THE정고딕130" pitchFamily="18" charset="-127"/>
            </a:endParaRPr>
          </a:p>
          <a:p>
            <a:r>
              <a:rPr lang="en-US" altLang="ko-KR" dirty="0">
                <a:latin typeface="THE정고딕130" pitchFamily="18" charset="-127"/>
                <a:ea typeface="THE정고딕130" pitchFamily="18" charset="-127"/>
              </a:rPr>
              <a:t>- TOP20 </a:t>
            </a:r>
            <a:r>
              <a:rPr lang="ko-KR" altLang="en-US" dirty="0">
                <a:latin typeface="THE정고딕130" pitchFamily="18" charset="-127"/>
                <a:ea typeface="THE정고딕130" pitchFamily="18" charset="-127"/>
              </a:rPr>
              <a:t>곡 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리스트 </a:t>
            </a:r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/ </a:t>
            </a:r>
            <a:r>
              <a:rPr lang="ko-KR" altLang="en-US" dirty="0" smtClean="0">
                <a:latin typeface="THE정고딕130" pitchFamily="18" charset="-127"/>
                <a:ea typeface="THE정고딕130" pitchFamily="18" charset="-127"/>
              </a:rPr>
              <a:t>상세보기</a:t>
            </a:r>
            <a:endParaRPr lang="ko-KR" altLang="en-US" dirty="0">
              <a:latin typeface="THE정고딕130" pitchFamily="18" charset="-127"/>
              <a:ea typeface="THE정고딕130" pitchFamily="18" charset="-127"/>
            </a:endParaRPr>
          </a:p>
          <a:p>
            <a:r>
              <a:rPr lang="en-US" altLang="ko-KR" dirty="0">
                <a:latin typeface="THE정고딕130" pitchFamily="18" charset="-127"/>
                <a:ea typeface="THE정고딕130" pitchFamily="18" charset="-127"/>
              </a:rPr>
              <a:t>- </a:t>
            </a:r>
            <a:r>
              <a:rPr lang="en-US" altLang="ko-KR" dirty="0" err="1">
                <a:latin typeface="THE정고딕130" pitchFamily="18" charset="-127"/>
                <a:ea typeface="THE정고딕130" pitchFamily="18" charset="-127"/>
              </a:rPr>
              <a:t>PlayList</a:t>
            </a:r>
            <a:endParaRPr lang="en-US" altLang="ko-KR" dirty="0">
              <a:latin typeface="THE정고딕130" pitchFamily="18" charset="-127"/>
              <a:ea typeface="THE정고딕130" pitchFamily="18" charset="-127"/>
            </a:endParaRPr>
          </a:p>
          <a:p>
            <a:r>
              <a:rPr lang="en-US" altLang="ko-KR" dirty="0">
                <a:latin typeface="THE정고딕130" pitchFamily="18" charset="-127"/>
                <a:ea typeface="THE정고딕130" pitchFamily="18" charset="-127"/>
              </a:rPr>
              <a:t>- </a:t>
            </a:r>
            <a:r>
              <a:rPr lang="ko-KR" altLang="en-US" dirty="0" err="1">
                <a:latin typeface="THE정고딕130" pitchFamily="18" charset="-127"/>
                <a:ea typeface="THE정고딕130" pitchFamily="18" charset="-127"/>
              </a:rPr>
              <a:t>댓글</a:t>
            </a:r>
            <a:r>
              <a:rPr lang="ko-KR" altLang="en-US" dirty="0">
                <a:latin typeface="THE정고딕130" pitchFamily="18" charset="-127"/>
                <a:ea typeface="THE정고딕130" pitchFamily="18" charset="-127"/>
              </a:rPr>
              <a:t> </a:t>
            </a:r>
          </a:p>
          <a:p>
            <a:r>
              <a:rPr lang="en-US" altLang="ko-KR" dirty="0">
                <a:latin typeface="THE정고딕130" pitchFamily="18" charset="-127"/>
                <a:ea typeface="THE정고딕130" pitchFamily="18" charset="-127"/>
              </a:rPr>
              <a:t>- </a:t>
            </a:r>
            <a:r>
              <a:rPr lang="ko-KR" altLang="en-US" dirty="0">
                <a:latin typeface="THE정고딕130" pitchFamily="18" charset="-127"/>
                <a:ea typeface="THE정고딕130" pitchFamily="18" charset="-127"/>
              </a:rPr>
              <a:t>투표</a:t>
            </a:r>
          </a:p>
          <a:p>
            <a:r>
              <a:rPr lang="en-US" altLang="ko-KR" dirty="0">
                <a:latin typeface="THE정고딕130" pitchFamily="18" charset="-127"/>
                <a:ea typeface="THE정고딕130" pitchFamily="18" charset="-127"/>
              </a:rPr>
              <a:t>- </a:t>
            </a:r>
            <a:r>
              <a:rPr lang="ko-KR" altLang="en-US" dirty="0">
                <a:latin typeface="THE정고딕130" pitchFamily="18" charset="-127"/>
                <a:ea typeface="THE정고딕130" pitchFamily="18" charset="-127"/>
              </a:rPr>
              <a:t>공지사항</a:t>
            </a:r>
          </a:p>
          <a:p>
            <a:endParaRPr lang="ko-KR" altLang="en-US" dirty="0">
              <a:latin typeface="THE정고딕130" pitchFamily="18" charset="-127"/>
              <a:ea typeface="THE정고딕130" pitchFamily="18" charset="-127"/>
            </a:endParaRPr>
          </a:p>
          <a:p>
            <a:endParaRPr lang="en-US" altLang="ko-KR" dirty="0" smtClean="0">
              <a:latin typeface="THE정고딕130" pitchFamily="18" charset="-127"/>
              <a:ea typeface="THE정고딕130" pitchFamily="18" charset="-127"/>
            </a:endParaRPr>
          </a:p>
          <a:p>
            <a:r>
              <a:rPr lang="en-US" altLang="ko-KR" dirty="0" smtClean="0">
                <a:latin typeface="THE정고딕130" pitchFamily="18" charset="-127"/>
                <a:ea typeface="THE정고딕130" pitchFamily="18" charset="-127"/>
              </a:rPr>
              <a:t>- </a:t>
            </a:r>
            <a:r>
              <a:rPr lang="ko-KR" altLang="en-US" dirty="0">
                <a:latin typeface="THE정고딕130" pitchFamily="18" charset="-127"/>
                <a:ea typeface="THE정고딕130" pitchFamily="18" charset="-127"/>
              </a:rPr>
              <a:t>개발자 정보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2DC70FC-ADED-491C-AF70-5681BD58C798}"/>
              </a:ext>
            </a:extLst>
          </p:cNvPr>
          <p:cNvSpPr txBox="1"/>
          <p:nvPr/>
        </p:nvSpPr>
        <p:spPr>
          <a:xfrm>
            <a:off x="5317243" y="1811980"/>
            <a:ext cx="3585166" cy="338554"/>
          </a:xfrm>
          <a:prstGeom prst="rect">
            <a:avLst/>
          </a:prstGeom>
          <a:solidFill>
            <a:srgbClr val="F6D02E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THE정고딕130" pitchFamily="18" charset="-127"/>
                <a:ea typeface="THE정고딕130" pitchFamily="18" charset="-127"/>
              </a:rPr>
              <a:t>HEAD</a:t>
            </a:r>
            <a:endParaRPr lang="en-US" altLang="ko-KR" sz="1600" b="1" dirty="0">
              <a:latin typeface="THE정고딕130" pitchFamily="18" charset="-127"/>
              <a:ea typeface="THE정고딕13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2DC70FC-ADED-491C-AF70-5681BD58C798}"/>
              </a:ext>
            </a:extLst>
          </p:cNvPr>
          <p:cNvSpPr txBox="1"/>
          <p:nvPr/>
        </p:nvSpPr>
        <p:spPr>
          <a:xfrm>
            <a:off x="5317243" y="3679936"/>
            <a:ext cx="3585166" cy="338554"/>
          </a:xfrm>
          <a:prstGeom prst="rect">
            <a:avLst/>
          </a:prstGeom>
          <a:solidFill>
            <a:srgbClr val="F6D02E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HE정고딕130" pitchFamily="18" charset="-127"/>
                <a:ea typeface="THE정고딕130" pitchFamily="18" charset="-127"/>
              </a:rPr>
              <a:t>CONTENT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2DC70FC-ADED-491C-AF70-5681BD58C798}"/>
              </a:ext>
            </a:extLst>
          </p:cNvPr>
          <p:cNvSpPr txBox="1"/>
          <p:nvPr/>
        </p:nvSpPr>
        <p:spPr>
          <a:xfrm>
            <a:off x="5317243" y="5854331"/>
            <a:ext cx="3585166" cy="338554"/>
          </a:xfrm>
          <a:prstGeom prst="rect">
            <a:avLst/>
          </a:prstGeom>
          <a:solidFill>
            <a:srgbClr val="F6D02E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HE정고딕130" pitchFamily="18" charset="-127"/>
                <a:ea typeface="THE정고딕130" pitchFamily="18" charset="-127"/>
              </a:rPr>
              <a:t>FOOT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739900" y="2135307"/>
            <a:ext cx="2767274" cy="2678322"/>
            <a:chOff x="-3265814" y="1717566"/>
            <a:chExt cx="4470965" cy="4413300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xmlns="" id="{13FB17DF-88F9-4533-B049-9923EB04FCDD}"/>
                </a:ext>
              </a:extLst>
            </p:cNvPr>
            <p:cNvSpPr/>
            <p:nvPr/>
          </p:nvSpPr>
          <p:spPr>
            <a:xfrm>
              <a:off x="-3265814" y="1717566"/>
              <a:ext cx="4413300" cy="4413300"/>
            </a:xfrm>
            <a:prstGeom prst="arc">
              <a:avLst>
                <a:gd name="adj1" fmla="val 16192430"/>
                <a:gd name="adj2" fmla="val 14017809"/>
              </a:avLst>
            </a:prstGeom>
            <a:noFill/>
            <a:ln w="38100">
              <a:solidFill>
                <a:schemeClr val="bg1">
                  <a:lumMod val="9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30" pitchFamily="18" charset="-127"/>
                <a:ea typeface="THE정고딕130" pitchFamily="18" charset="-127"/>
              </a:endParaRPr>
            </a:p>
          </p:txBody>
        </p:sp>
        <p:pic>
          <p:nvPicPr>
            <p:cNvPr id="59" name="Picture 2" descr="C:\Users\1\Desktop\HIT\Hit_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311" y1="42321" x2="14669" y2="45392"/>
                          <a14:foregroundMark x1="18605" y1="45392" x2="18605" y2="50853"/>
                          <a14:foregroundMark x1="35778" y1="41297" x2="36136" y2="46758"/>
                          <a14:foregroundMark x1="48658" y1="34471" x2="48837" y2="37543"/>
                          <a14:foregroundMark x1="57603" y1="32082" x2="58855" y2="36177"/>
                          <a14:foregroundMark x1="75492" y1="30375" x2="75313" y2="32765"/>
                          <a14:foregroundMark x1="81932" y1="30717" x2="81932" y2="35495"/>
                          <a14:foregroundMark x1="86047" y1="38908" x2="84973" y2="42662"/>
                          <a14:foregroundMark x1="64937" y1="54949" x2="66190" y2="57338"/>
                          <a14:foregroundMark x1="79606" y1="53925" x2="81216" y2="54949"/>
                          <a14:foregroundMark x1="30054" y1="76792" x2="30233" y2="78157"/>
                          <a14:foregroundMark x1="36852" y1="76451" x2="37030" y2="77133"/>
                          <a14:foregroundMark x1="39535" y1="78498" x2="40072" y2="79863"/>
                          <a14:foregroundMark x1="42934" y1="78498" x2="43113" y2="79522"/>
                          <a14:foregroundMark x1="42755" y1="71672" x2="42755" y2="71672"/>
                          <a14:foregroundMark x1="44723" y1="76792" x2="45081" y2="78498"/>
                          <a14:foregroundMark x1="50268" y1="84983" x2="51521" y2="84983"/>
                          <a14:foregroundMark x1="53846" y1="78498" x2="53846" y2="80546"/>
                          <a14:foregroundMark x1="57603" y1="75427" x2="57603" y2="76109"/>
                          <a14:foregroundMark x1="64222" y1="76792" x2="64222" y2="77474"/>
                          <a14:foregroundMark x1="66190" y1="78498" x2="66190" y2="78498"/>
                          <a14:foregroundMark x1="69946" y1="75427" x2="69946" y2="75427"/>
                          <a14:backgroundMark x1="43649" y1="79863" x2="43649" y2="79863"/>
                          <a14:backgroundMark x1="43649" y1="79522" x2="43649" y2="79522"/>
                          <a14:backgroundMark x1="43649" y1="79522" x2="43649" y2="79522"/>
                          <a14:backgroundMark x1="39714" y1="78498" x2="40787" y2="79181"/>
                          <a14:backgroundMark x1="45617" y1="78498" x2="45617" y2="78498"/>
                          <a14:backgroundMark x1="45617" y1="78498" x2="45617" y2="78498"/>
                          <a14:backgroundMark x1="45617" y1="78498" x2="45617" y2="78498"/>
                          <a14:backgroundMark x1="63327" y1="82253" x2="63148" y2="80887"/>
                          <a14:backgroundMark x1="66369" y1="58020" x2="66369" y2="58020"/>
                          <a14:backgroundMark x1="84794" y1="43686" x2="84794" y2="42662"/>
                          <a14:backgroundMark x1="84794" y1="42321" x2="84794" y2="42321"/>
                          <a14:backgroundMark x1="84973" y1="44369" x2="84973" y2="378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53114" y="2933452"/>
              <a:ext cx="4458265" cy="23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328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4F93E2DD-932E-410E-8EC3-DE4AA6C3BCF7}"/>
              </a:ext>
            </a:extLst>
          </p:cNvPr>
          <p:cNvSpPr/>
          <p:nvPr/>
        </p:nvSpPr>
        <p:spPr>
          <a:xfrm>
            <a:off x="490856" y="287944"/>
            <a:ext cx="11185236" cy="6300746"/>
          </a:xfrm>
          <a:prstGeom prst="round2SameRect">
            <a:avLst>
              <a:gd name="adj1" fmla="val 9647"/>
              <a:gd name="adj2" fmla="val 60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55" name="Picture 2" descr="C:\Users\1\Desktop\HIT\Hit_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311" y1="42321" x2="14669" y2="45392"/>
                        <a14:foregroundMark x1="18605" y1="45392" x2="18605" y2="50853"/>
                        <a14:foregroundMark x1="35778" y1="41297" x2="36136" y2="46758"/>
                        <a14:foregroundMark x1="48658" y1="34471" x2="48837" y2="37543"/>
                        <a14:foregroundMark x1="57603" y1="32082" x2="58855" y2="36177"/>
                        <a14:foregroundMark x1="75492" y1="30375" x2="75313" y2="32765"/>
                        <a14:foregroundMark x1="81932" y1="30717" x2="81932" y2="35495"/>
                        <a14:foregroundMark x1="86047" y1="38908" x2="84973" y2="42662"/>
                        <a14:foregroundMark x1="64937" y1="54949" x2="66190" y2="57338"/>
                        <a14:foregroundMark x1="79606" y1="53925" x2="81216" y2="54949"/>
                        <a14:foregroundMark x1="30054" y1="76792" x2="30233" y2="78157"/>
                        <a14:foregroundMark x1="36852" y1="76451" x2="37030" y2="77133"/>
                        <a14:foregroundMark x1="39535" y1="78498" x2="40072" y2="79863"/>
                        <a14:foregroundMark x1="42934" y1="78498" x2="43113" y2="79522"/>
                        <a14:foregroundMark x1="42755" y1="71672" x2="42755" y2="71672"/>
                        <a14:foregroundMark x1="44723" y1="76792" x2="45081" y2="78498"/>
                        <a14:foregroundMark x1="50268" y1="84983" x2="51521" y2="84983"/>
                        <a14:foregroundMark x1="53846" y1="78498" x2="53846" y2="80546"/>
                        <a14:foregroundMark x1="57603" y1="75427" x2="57603" y2="76109"/>
                        <a14:foregroundMark x1="64222" y1="76792" x2="64222" y2="77474"/>
                        <a14:foregroundMark x1="66190" y1="78498" x2="66190" y2="78498"/>
                        <a14:foregroundMark x1="69946" y1="75427" x2="69946" y2="75427"/>
                        <a14:backgroundMark x1="43649" y1="79863" x2="43649" y2="79863"/>
                        <a14:backgroundMark x1="43649" y1="79522" x2="43649" y2="79522"/>
                        <a14:backgroundMark x1="43649" y1="79522" x2="43649" y2="79522"/>
                        <a14:backgroundMark x1="39714" y1="78498" x2="40787" y2="79181"/>
                        <a14:backgroundMark x1="45617" y1="78498" x2="45617" y2="78498"/>
                        <a14:backgroundMark x1="45617" y1="78498" x2="45617" y2="78498"/>
                        <a14:backgroundMark x1="45617" y1="78498" x2="45617" y2="78498"/>
                        <a14:backgroundMark x1="63327" y1="82253" x2="63148" y2="80887"/>
                        <a14:backgroundMark x1="66369" y1="58020" x2="66369" y2="58020"/>
                        <a14:backgroundMark x1="84794" y1="43686" x2="84794" y2="42662"/>
                        <a14:backgroundMark x1="84794" y1="42321" x2="84794" y2="42321"/>
                        <a14:backgroundMark x1="84973" y1="44369" x2="84973" y2="37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4" y="486094"/>
            <a:ext cx="2651760" cy="13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3137553" y="817548"/>
            <a:ext cx="5041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en-US" altLang="ko-KR" dirty="0" smtClean="0"/>
              <a:t>INCLUDE </a:t>
            </a:r>
            <a:r>
              <a:rPr lang="ko-KR" altLang="en-US" dirty="0"/>
              <a:t>지시어 사용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3137553" y="1723295"/>
            <a:ext cx="55353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THE정고딕130" pitchFamily="18" charset="-127"/>
                <a:ea typeface="THE정고딕130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&lt;div id="wrapper"&gt;</a:t>
            </a:r>
          </a:p>
          <a:p>
            <a:pPr>
              <a:lnSpc>
                <a:spcPct val="150000"/>
              </a:lnSpc>
            </a:pP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b="1" dirty="0"/>
              <a:t>&lt;!-- header --&gt;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>
                <a:solidFill>
                  <a:srgbClr val="0070C0"/>
                </a:solidFill>
              </a:rPr>
              <a:t>&lt;%@ include file = "</a:t>
            </a:r>
            <a:r>
              <a:rPr lang="en-US" altLang="ko-KR" sz="2000" dirty="0" err="1">
                <a:solidFill>
                  <a:srgbClr val="0070C0"/>
                </a:solidFill>
              </a:rPr>
              <a:t>Header.jsp</a:t>
            </a:r>
            <a:r>
              <a:rPr lang="en-US" altLang="ko-KR" sz="2000" dirty="0">
                <a:solidFill>
                  <a:srgbClr val="0070C0"/>
                </a:solidFill>
              </a:rPr>
              <a:t>" </a:t>
            </a:r>
            <a:r>
              <a:rPr lang="en-US" altLang="ko-KR" sz="2000" dirty="0" smtClean="0">
                <a:solidFill>
                  <a:srgbClr val="0070C0"/>
                </a:solidFill>
              </a:rPr>
              <a:t>%&gt;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 </a:t>
            </a:r>
            <a:r>
              <a:rPr lang="en-US" altLang="ko-KR" sz="2000" b="1" dirty="0"/>
              <a:t>&lt;!-- content </a:t>
            </a:r>
            <a:r>
              <a:rPr lang="en-US" altLang="ko-KR" sz="2000" b="1" dirty="0" smtClean="0"/>
              <a:t>--&gt;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&lt;!-- footer --&gt;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</a:rPr>
              <a:t> &lt;%@ include file = "</a:t>
            </a:r>
            <a:r>
              <a:rPr lang="en-US" altLang="ko-KR" sz="2000" dirty="0" err="1">
                <a:solidFill>
                  <a:srgbClr val="0070C0"/>
                </a:solidFill>
              </a:rPr>
              <a:t>Footer.jsp</a:t>
            </a:r>
            <a:r>
              <a:rPr lang="en-US" altLang="ko-KR" sz="2000" dirty="0">
                <a:solidFill>
                  <a:srgbClr val="0070C0"/>
                </a:solidFill>
              </a:rPr>
              <a:t>" %&gt;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&lt;/div&gt;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3070879" y="1423538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04" y="857889"/>
            <a:ext cx="364736" cy="3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6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4F93E2DD-932E-410E-8EC3-DE4AA6C3BCF7}"/>
              </a:ext>
            </a:extLst>
          </p:cNvPr>
          <p:cNvSpPr/>
          <p:nvPr/>
        </p:nvSpPr>
        <p:spPr>
          <a:xfrm>
            <a:off x="490856" y="287944"/>
            <a:ext cx="11185236" cy="6300746"/>
          </a:xfrm>
          <a:prstGeom prst="round2SameRect">
            <a:avLst>
              <a:gd name="adj1" fmla="val 9647"/>
              <a:gd name="adj2" fmla="val 60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3290694" y="857889"/>
            <a:ext cx="398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ko-KR" altLang="en-US" dirty="0" smtClean="0"/>
              <a:t>내 정보 </a:t>
            </a:r>
            <a:r>
              <a:rPr lang="en-US" altLang="ko-KR" dirty="0"/>
              <a:t>/ </a:t>
            </a:r>
            <a:r>
              <a:rPr lang="ko-KR" altLang="en-US" dirty="0" smtClean="0"/>
              <a:t>회원수정</a:t>
            </a:r>
            <a:endParaRPr lang="en-US" altLang="ko-KR" dirty="0" smtClean="0"/>
          </a:p>
        </p:txBody>
      </p:sp>
      <p:pic>
        <p:nvPicPr>
          <p:cNvPr id="55" name="Picture 2" descr="C:\Users\1\Desktop\HIT\Hit_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311" y1="42321" x2="14669" y2="45392"/>
                        <a14:foregroundMark x1="18605" y1="45392" x2="18605" y2="50853"/>
                        <a14:foregroundMark x1="35778" y1="41297" x2="36136" y2="46758"/>
                        <a14:foregroundMark x1="48658" y1="34471" x2="48837" y2="37543"/>
                        <a14:foregroundMark x1="57603" y1="32082" x2="58855" y2="36177"/>
                        <a14:foregroundMark x1="75492" y1="30375" x2="75313" y2="32765"/>
                        <a14:foregroundMark x1="81932" y1="30717" x2="81932" y2="35495"/>
                        <a14:foregroundMark x1="86047" y1="38908" x2="84973" y2="42662"/>
                        <a14:foregroundMark x1="64937" y1="54949" x2="66190" y2="57338"/>
                        <a14:foregroundMark x1="79606" y1="53925" x2="81216" y2="54949"/>
                        <a14:foregroundMark x1="30054" y1="76792" x2="30233" y2="78157"/>
                        <a14:foregroundMark x1="36852" y1="76451" x2="37030" y2="77133"/>
                        <a14:foregroundMark x1="39535" y1="78498" x2="40072" y2="79863"/>
                        <a14:foregroundMark x1="42934" y1="78498" x2="43113" y2="79522"/>
                        <a14:foregroundMark x1="42755" y1="71672" x2="42755" y2="71672"/>
                        <a14:foregroundMark x1="44723" y1="76792" x2="45081" y2="78498"/>
                        <a14:foregroundMark x1="50268" y1="84983" x2="51521" y2="84983"/>
                        <a14:foregroundMark x1="53846" y1="78498" x2="53846" y2="80546"/>
                        <a14:foregroundMark x1="57603" y1="75427" x2="57603" y2="76109"/>
                        <a14:foregroundMark x1="64222" y1="76792" x2="64222" y2="77474"/>
                        <a14:foregroundMark x1="66190" y1="78498" x2="66190" y2="78498"/>
                        <a14:foregroundMark x1="69946" y1="75427" x2="69946" y2="75427"/>
                        <a14:backgroundMark x1="43649" y1="79863" x2="43649" y2="79863"/>
                        <a14:backgroundMark x1="43649" y1="79522" x2="43649" y2="79522"/>
                        <a14:backgroundMark x1="43649" y1="79522" x2="43649" y2="79522"/>
                        <a14:backgroundMark x1="39714" y1="78498" x2="40787" y2="79181"/>
                        <a14:backgroundMark x1="45617" y1="78498" x2="45617" y2="78498"/>
                        <a14:backgroundMark x1="45617" y1="78498" x2="45617" y2="78498"/>
                        <a14:backgroundMark x1="45617" y1="78498" x2="45617" y2="78498"/>
                        <a14:backgroundMark x1="63327" y1="82253" x2="63148" y2="80887"/>
                        <a14:backgroundMark x1="66369" y1="58020" x2="66369" y2="58020"/>
                        <a14:backgroundMark x1="84794" y1="43686" x2="84794" y2="42662"/>
                        <a14:backgroundMark x1="84794" y1="42321" x2="84794" y2="42321"/>
                        <a14:backgroundMark x1="84973" y1="44369" x2="84973" y2="37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4" y="486094"/>
            <a:ext cx="2651760" cy="13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663" y="1726221"/>
            <a:ext cx="4765617" cy="447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260" y="1876014"/>
            <a:ext cx="3460867" cy="393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88614" y="3683066"/>
            <a:ext cx="1968500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229725" y="2215413"/>
            <a:ext cx="1447289" cy="264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  <a:endCxn id="19" idx="1"/>
          </p:cNvCxnSpPr>
          <p:nvPr/>
        </p:nvCxnSpPr>
        <p:spPr>
          <a:xfrm flipV="1">
            <a:off x="3857114" y="2347544"/>
            <a:ext cx="5372611" cy="14138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56" y="3888573"/>
            <a:ext cx="32099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3070879" y="1423538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04" y="857889"/>
            <a:ext cx="364736" cy="3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5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4F93E2DD-932E-410E-8EC3-DE4AA6C3BCF7}"/>
              </a:ext>
            </a:extLst>
          </p:cNvPr>
          <p:cNvSpPr/>
          <p:nvPr/>
        </p:nvSpPr>
        <p:spPr>
          <a:xfrm>
            <a:off x="490856" y="287944"/>
            <a:ext cx="11185236" cy="6300746"/>
          </a:xfrm>
          <a:prstGeom prst="round2SameRect">
            <a:avLst>
              <a:gd name="adj1" fmla="val 9647"/>
              <a:gd name="adj2" fmla="val 60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3290694" y="857889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ko-KR" altLang="en-US" dirty="0"/>
              <a:t>이용권 구매</a:t>
            </a:r>
            <a:r>
              <a:rPr lang="en-US" altLang="ko-KR" dirty="0"/>
              <a:t>(</a:t>
            </a:r>
            <a:r>
              <a:rPr lang="ko-KR" altLang="en-US" dirty="0"/>
              <a:t>계좌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Picture 2" descr="C:\Users\1\Desktop\HIT\Hit_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311" y1="42321" x2="14669" y2="45392"/>
                        <a14:foregroundMark x1="18605" y1="45392" x2="18605" y2="50853"/>
                        <a14:foregroundMark x1="35778" y1="41297" x2="36136" y2="46758"/>
                        <a14:foregroundMark x1="48658" y1="34471" x2="48837" y2="37543"/>
                        <a14:foregroundMark x1="57603" y1="32082" x2="58855" y2="36177"/>
                        <a14:foregroundMark x1="75492" y1="30375" x2="75313" y2="32765"/>
                        <a14:foregroundMark x1="81932" y1="30717" x2="81932" y2="35495"/>
                        <a14:foregroundMark x1="86047" y1="38908" x2="84973" y2="42662"/>
                        <a14:foregroundMark x1="64937" y1="54949" x2="66190" y2="57338"/>
                        <a14:foregroundMark x1="79606" y1="53925" x2="81216" y2="54949"/>
                        <a14:foregroundMark x1="30054" y1="76792" x2="30233" y2="78157"/>
                        <a14:foregroundMark x1="36852" y1="76451" x2="37030" y2="77133"/>
                        <a14:foregroundMark x1="39535" y1="78498" x2="40072" y2="79863"/>
                        <a14:foregroundMark x1="42934" y1="78498" x2="43113" y2="79522"/>
                        <a14:foregroundMark x1="42755" y1="71672" x2="42755" y2="71672"/>
                        <a14:foregroundMark x1="44723" y1="76792" x2="45081" y2="78498"/>
                        <a14:foregroundMark x1="50268" y1="84983" x2="51521" y2="84983"/>
                        <a14:foregroundMark x1="53846" y1="78498" x2="53846" y2="80546"/>
                        <a14:foregroundMark x1="57603" y1="75427" x2="57603" y2="76109"/>
                        <a14:foregroundMark x1="64222" y1="76792" x2="64222" y2="77474"/>
                        <a14:foregroundMark x1="66190" y1="78498" x2="66190" y2="78498"/>
                        <a14:foregroundMark x1="69946" y1="75427" x2="69946" y2="75427"/>
                        <a14:backgroundMark x1="43649" y1="79863" x2="43649" y2="79863"/>
                        <a14:backgroundMark x1="43649" y1="79522" x2="43649" y2="79522"/>
                        <a14:backgroundMark x1="43649" y1="79522" x2="43649" y2="79522"/>
                        <a14:backgroundMark x1="39714" y1="78498" x2="40787" y2="79181"/>
                        <a14:backgroundMark x1="45617" y1="78498" x2="45617" y2="78498"/>
                        <a14:backgroundMark x1="45617" y1="78498" x2="45617" y2="78498"/>
                        <a14:backgroundMark x1="45617" y1="78498" x2="45617" y2="78498"/>
                        <a14:backgroundMark x1="63327" y1="82253" x2="63148" y2="80887"/>
                        <a14:backgroundMark x1="66369" y1="58020" x2="66369" y2="58020"/>
                        <a14:backgroundMark x1="84794" y1="43686" x2="84794" y2="42662"/>
                        <a14:backgroundMark x1="84794" y1="42321" x2="84794" y2="42321"/>
                        <a14:backgroundMark x1="84973" y1="44369" x2="84973" y2="37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4" y="486094"/>
            <a:ext cx="2651760" cy="13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1552119"/>
            <a:ext cx="3719890" cy="367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341" y="2100207"/>
            <a:ext cx="3627173" cy="340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272" y="2549598"/>
            <a:ext cx="3977679" cy="3564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273" y="3106354"/>
            <a:ext cx="4172797" cy="324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3070879" y="1423538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04" y="857889"/>
            <a:ext cx="364736" cy="36473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686550" y="1879853"/>
            <a:ext cx="3719890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70733" y="1923925"/>
            <a:ext cx="4072766" cy="4080286"/>
            <a:chOff x="1070733" y="1923925"/>
            <a:chExt cx="4072766" cy="4080286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33" y="1923925"/>
              <a:ext cx="4072766" cy="4080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3107116" y="4448910"/>
              <a:ext cx="1287880" cy="1566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33" y="1916364"/>
            <a:ext cx="4314825" cy="4245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385694" y="2240066"/>
            <a:ext cx="3195831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endCxn id="21" idx="1"/>
          </p:cNvCxnSpPr>
          <p:nvPr/>
        </p:nvCxnSpPr>
        <p:spPr>
          <a:xfrm flipV="1">
            <a:off x="4581525" y="1958201"/>
            <a:ext cx="2105025" cy="3602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385695" y="3689628"/>
            <a:ext cx="3009302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endCxn id="37" idx="1"/>
          </p:cNvCxnSpPr>
          <p:nvPr/>
        </p:nvCxnSpPr>
        <p:spPr>
          <a:xfrm flipV="1">
            <a:off x="4394997" y="2444732"/>
            <a:ext cx="2710654" cy="13232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105651" y="2366384"/>
            <a:ext cx="2971800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395218" y="4183258"/>
            <a:ext cx="3595881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4991099" y="2904208"/>
            <a:ext cx="1885951" cy="135739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77050" y="2825861"/>
            <a:ext cx="3843715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385694" y="4683952"/>
            <a:ext cx="3757805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58" idx="3"/>
          </p:cNvCxnSpPr>
          <p:nvPr/>
        </p:nvCxnSpPr>
        <p:spPr>
          <a:xfrm flipV="1">
            <a:off x="5143499" y="3514725"/>
            <a:ext cx="1733551" cy="12475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899236" y="3388387"/>
            <a:ext cx="3843715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6899235" y="6026007"/>
            <a:ext cx="1254870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349243" y="5968656"/>
            <a:ext cx="1451108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3107116" y="6084777"/>
            <a:ext cx="376993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93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 animBg="1"/>
      <p:bldP spid="31" grpId="0" animBg="1"/>
      <p:bldP spid="37" grpId="0" animBg="1"/>
      <p:bldP spid="47" grpId="0" animBg="1"/>
      <p:bldP spid="52" grpId="0" animBg="1"/>
      <p:bldP spid="58" grpId="0" animBg="1"/>
      <p:bldP spid="67" grpId="0" animBg="1"/>
      <p:bldP spid="68" grpId="0" animBg="1"/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4F93E2DD-932E-410E-8EC3-DE4AA6C3BCF7}"/>
              </a:ext>
            </a:extLst>
          </p:cNvPr>
          <p:cNvSpPr/>
          <p:nvPr/>
        </p:nvSpPr>
        <p:spPr>
          <a:xfrm>
            <a:off x="490856" y="287944"/>
            <a:ext cx="11185236" cy="6300746"/>
          </a:xfrm>
          <a:prstGeom prst="round2SameRect">
            <a:avLst>
              <a:gd name="adj1" fmla="val 9647"/>
              <a:gd name="adj2" fmla="val 60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3290694" y="857889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ko-KR" altLang="en-US" dirty="0"/>
              <a:t>검색</a:t>
            </a:r>
          </a:p>
        </p:txBody>
      </p:sp>
      <p:pic>
        <p:nvPicPr>
          <p:cNvPr id="16" name="Picture 2" descr="C:\Users\1\Desktop\HIT\Hit_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311" y1="42321" x2="14669" y2="45392"/>
                        <a14:foregroundMark x1="18605" y1="45392" x2="18605" y2="50853"/>
                        <a14:foregroundMark x1="35778" y1="41297" x2="36136" y2="46758"/>
                        <a14:foregroundMark x1="48658" y1="34471" x2="48837" y2="37543"/>
                        <a14:foregroundMark x1="57603" y1="32082" x2="58855" y2="36177"/>
                        <a14:foregroundMark x1="75492" y1="30375" x2="75313" y2="32765"/>
                        <a14:foregroundMark x1="81932" y1="30717" x2="81932" y2="35495"/>
                        <a14:foregroundMark x1="86047" y1="38908" x2="84973" y2="42662"/>
                        <a14:foregroundMark x1="64937" y1="54949" x2="66190" y2="57338"/>
                        <a14:foregroundMark x1="79606" y1="53925" x2="81216" y2="54949"/>
                        <a14:foregroundMark x1="30054" y1="76792" x2="30233" y2="78157"/>
                        <a14:foregroundMark x1="36852" y1="76451" x2="37030" y2="77133"/>
                        <a14:foregroundMark x1="39535" y1="78498" x2="40072" y2="79863"/>
                        <a14:foregroundMark x1="42934" y1="78498" x2="43113" y2="79522"/>
                        <a14:foregroundMark x1="42755" y1="71672" x2="42755" y2="71672"/>
                        <a14:foregroundMark x1="44723" y1="76792" x2="45081" y2="78498"/>
                        <a14:foregroundMark x1="50268" y1="84983" x2="51521" y2="84983"/>
                        <a14:foregroundMark x1="53846" y1="78498" x2="53846" y2="80546"/>
                        <a14:foregroundMark x1="57603" y1="75427" x2="57603" y2="76109"/>
                        <a14:foregroundMark x1="64222" y1="76792" x2="64222" y2="77474"/>
                        <a14:foregroundMark x1="66190" y1="78498" x2="66190" y2="78498"/>
                        <a14:foregroundMark x1="69946" y1="75427" x2="69946" y2="75427"/>
                        <a14:backgroundMark x1="43649" y1="79863" x2="43649" y2="79863"/>
                        <a14:backgroundMark x1="43649" y1="79522" x2="43649" y2="79522"/>
                        <a14:backgroundMark x1="43649" y1="79522" x2="43649" y2="79522"/>
                        <a14:backgroundMark x1="39714" y1="78498" x2="40787" y2="79181"/>
                        <a14:backgroundMark x1="45617" y1="78498" x2="45617" y2="78498"/>
                        <a14:backgroundMark x1="45617" y1="78498" x2="45617" y2="78498"/>
                        <a14:backgroundMark x1="45617" y1="78498" x2="45617" y2="78498"/>
                        <a14:backgroundMark x1="63327" y1="82253" x2="63148" y2="80887"/>
                        <a14:backgroundMark x1="66369" y1="58020" x2="66369" y2="58020"/>
                        <a14:backgroundMark x1="84794" y1="43686" x2="84794" y2="42662"/>
                        <a14:backgroundMark x1="84794" y1="42321" x2="84794" y2="42321"/>
                        <a14:backgroundMark x1="84973" y1="44369" x2="84973" y2="37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4" y="486094"/>
            <a:ext cx="2651760" cy="13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36" y="1723614"/>
            <a:ext cx="4105894" cy="471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876" y="2562570"/>
            <a:ext cx="5113509" cy="1898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51154" y="5030700"/>
            <a:ext cx="614549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000">
                <a:latin typeface="THE정고딕130" pitchFamily="18" charset="-127"/>
                <a:ea typeface="THE정고딕130" pitchFamily="18" charset="-127"/>
              </a:defRPr>
            </a:lvl1pPr>
          </a:lstStyle>
          <a:p>
            <a:pPr algn="ctr"/>
            <a:r>
              <a:rPr lang="en-US" altLang="ko-KR" sz="1800" dirty="0">
                <a:solidFill>
                  <a:srgbClr val="FF0000"/>
                </a:solidFill>
              </a:rPr>
              <a:t>※</a:t>
            </a:r>
            <a:r>
              <a:rPr lang="en-US" altLang="ko-KR" sz="1800" dirty="0" smtClean="0">
                <a:solidFill>
                  <a:srgbClr val="FF0000"/>
                </a:solidFill>
              </a:rPr>
              <a:t>LIKE </a:t>
            </a:r>
            <a:r>
              <a:rPr lang="ko-KR" altLang="en-US" sz="1800" dirty="0">
                <a:solidFill>
                  <a:srgbClr val="FF0000"/>
                </a:solidFill>
              </a:rPr>
              <a:t>를 사용하여 한글자만 입력해도 검색이 </a:t>
            </a:r>
            <a:r>
              <a:rPr lang="ko-KR" altLang="en-US" sz="1800" dirty="0" smtClean="0">
                <a:solidFill>
                  <a:srgbClr val="FF0000"/>
                </a:solidFill>
              </a:rPr>
              <a:t>가능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3070879" y="1423538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04" y="857889"/>
            <a:ext cx="364736" cy="3647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595244" y="1862950"/>
            <a:ext cx="3327386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2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2E436B-66AD-4240-B8F4-D39D92602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95C65"/>
              </a:gs>
              <a:gs pos="100000">
                <a:srgbClr val="2C28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xmlns="" id="{4F93E2DD-932E-410E-8EC3-DE4AA6C3BCF7}"/>
              </a:ext>
            </a:extLst>
          </p:cNvPr>
          <p:cNvSpPr/>
          <p:nvPr/>
        </p:nvSpPr>
        <p:spPr>
          <a:xfrm>
            <a:off x="490856" y="287944"/>
            <a:ext cx="11185236" cy="6300746"/>
          </a:xfrm>
          <a:prstGeom prst="round2SameRect">
            <a:avLst>
              <a:gd name="adj1" fmla="val 9647"/>
              <a:gd name="adj2" fmla="val 60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539DF7C-E624-49C0-A5F2-4E66095BD5BF}"/>
              </a:ext>
            </a:extLst>
          </p:cNvPr>
          <p:cNvSpPr txBox="1"/>
          <p:nvPr/>
        </p:nvSpPr>
        <p:spPr>
          <a:xfrm>
            <a:off x="3290694" y="857889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atin typeface="THE정고딕140" pitchFamily="18" charset="-127"/>
                <a:ea typeface="THE정고딕140" pitchFamily="18" charset="-127"/>
              </a:defRPr>
            </a:lvl1pPr>
          </a:lstStyle>
          <a:p>
            <a:r>
              <a:rPr lang="ko-KR" altLang="en-US" dirty="0"/>
              <a:t>첫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2DC70FC-ADED-491C-AF70-5681BD58C798}"/>
              </a:ext>
            </a:extLst>
          </p:cNvPr>
          <p:cNvSpPr txBox="1"/>
          <p:nvPr/>
        </p:nvSpPr>
        <p:spPr>
          <a:xfrm>
            <a:off x="1206371" y="1801873"/>
            <a:ext cx="3585166" cy="338554"/>
          </a:xfrm>
          <a:prstGeom prst="rect">
            <a:avLst/>
          </a:prstGeom>
          <a:solidFill>
            <a:srgbClr val="F6D02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실시간 차트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/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앨범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12" name="Picture 2" descr="C:\Users\1\Desktop\HIT\Hit_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311" y1="42321" x2="14669" y2="45392"/>
                        <a14:foregroundMark x1="18605" y1="45392" x2="18605" y2="50853"/>
                        <a14:foregroundMark x1="35778" y1="41297" x2="36136" y2="46758"/>
                        <a14:foregroundMark x1="48658" y1="34471" x2="48837" y2="37543"/>
                        <a14:foregroundMark x1="57603" y1="32082" x2="58855" y2="36177"/>
                        <a14:foregroundMark x1="75492" y1="30375" x2="75313" y2="32765"/>
                        <a14:foregroundMark x1="81932" y1="30717" x2="81932" y2="35495"/>
                        <a14:foregroundMark x1="86047" y1="38908" x2="84973" y2="42662"/>
                        <a14:foregroundMark x1="64937" y1="54949" x2="66190" y2="57338"/>
                        <a14:foregroundMark x1="79606" y1="53925" x2="81216" y2="54949"/>
                        <a14:foregroundMark x1="30054" y1="76792" x2="30233" y2="78157"/>
                        <a14:foregroundMark x1="36852" y1="76451" x2="37030" y2="77133"/>
                        <a14:foregroundMark x1="39535" y1="78498" x2="40072" y2="79863"/>
                        <a14:foregroundMark x1="42934" y1="78498" x2="43113" y2="79522"/>
                        <a14:foregroundMark x1="42755" y1="71672" x2="42755" y2="71672"/>
                        <a14:foregroundMark x1="44723" y1="76792" x2="45081" y2="78498"/>
                        <a14:foregroundMark x1="50268" y1="84983" x2="51521" y2="84983"/>
                        <a14:foregroundMark x1="53846" y1="78498" x2="53846" y2="80546"/>
                        <a14:foregroundMark x1="57603" y1="75427" x2="57603" y2="76109"/>
                        <a14:foregroundMark x1="64222" y1="76792" x2="64222" y2="77474"/>
                        <a14:foregroundMark x1="66190" y1="78498" x2="66190" y2="78498"/>
                        <a14:foregroundMark x1="69946" y1="75427" x2="69946" y2="75427"/>
                        <a14:backgroundMark x1="43649" y1="79863" x2="43649" y2="79863"/>
                        <a14:backgroundMark x1="43649" y1="79522" x2="43649" y2="79522"/>
                        <a14:backgroundMark x1="43649" y1="79522" x2="43649" y2="79522"/>
                        <a14:backgroundMark x1="39714" y1="78498" x2="40787" y2="79181"/>
                        <a14:backgroundMark x1="45617" y1="78498" x2="45617" y2="78498"/>
                        <a14:backgroundMark x1="45617" y1="78498" x2="45617" y2="78498"/>
                        <a14:backgroundMark x1="45617" y1="78498" x2="45617" y2="78498"/>
                        <a14:backgroundMark x1="63327" y1="82253" x2="63148" y2="80887"/>
                        <a14:backgroundMark x1="66369" y1="58020" x2="66369" y2="58020"/>
                        <a14:backgroundMark x1="84794" y1="43686" x2="84794" y2="42662"/>
                        <a14:backgroundMark x1="84794" y1="42321" x2="84794" y2="42321"/>
                        <a14:backgroundMark x1="84973" y1="44369" x2="84973" y2="37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4" y="486094"/>
            <a:ext cx="2651760" cy="13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70" y="2252896"/>
            <a:ext cx="3585167" cy="40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152" y="2140427"/>
            <a:ext cx="4941387" cy="37577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91537" y="5985178"/>
            <a:ext cx="67337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solidFill>
                  <a:srgbClr val="FF0000"/>
                </a:solidFill>
                <a:latin typeface="THE정고딕130" pitchFamily="18" charset="-127"/>
                <a:ea typeface="THE정고딕130" pitchFamily="18" charset="-127"/>
              </a:defRPr>
            </a:lvl1pPr>
          </a:lstStyle>
          <a:p>
            <a:r>
              <a:rPr lang="en-US" altLang="ko-KR" dirty="0" smtClean="0"/>
              <a:t>※ SQL</a:t>
            </a:r>
            <a:r>
              <a:rPr lang="ko-KR" altLang="en-US" dirty="0" smtClean="0"/>
              <a:t>문을 </a:t>
            </a:r>
            <a:r>
              <a:rPr lang="en-US" altLang="ko-KR" dirty="0"/>
              <a:t>SLECET</a:t>
            </a:r>
            <a:r>
              <a:rPr lang="ko-KR" altLang="en-US" dirty="0"/>
              <a:t>를 이용하여 조회수를 내림차순으로 정렬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8E17314-398C-467C-9DDF-BB5ABCED37A1}"/>
              </a:ext>
            </a:extLst>
          </p:cNvPr>
          <p:cNvSpPr/>
          <p:nvPr/>
        </p:nvSpPr>
        <p:spPr>
          <a:xfrm>
            <a:off x="3070879" y="1423538"/>
            <a:ext cx="5389066" cy="80682"/>
          </a:xfrm>
          <a:prstGeom prst="rect">
            <a:avLst/>
          </a:prstGeom>
          <a:solidFill>
            <a:srgbClr val="F6D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itchFamily="18" charset="-127"/>
              <a:ea typeface="THE정고딕130" pitchFamily="18" charset="-127"/>
            </a:endParaRPr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1975D5A-6E07-4F13-A382-804982F0B8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04" y="857889"/>
            <a:ext cx="364736" cy="36473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05025" y="2390801"/>
            <a:ext cx="2686512" cy="15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15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984</TotalTime>
  <Words>366</Words>
  <Application>Microsoft Office PowerPoint</Application>
  <PresentationFormat>사용자 지정</PresentationFormat>
  <Paragraphs>102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굴림</vt:lpstr>
      <vt:lpstr>Arial</vt:lpstr>
      <vt:lpstr>나눔명조</vt:lpstr>
      <vt:lpstr>THE정고딕130</vt:lpstr>
      <vt:lpstr>DX영화자막 M</vt:lpstr>
      <vt:lpstr>맑은 고딕</vt:lpstr>
      <vt:lpstr>THE정고딕140</vt:lpstr>
      <vt:lpstr>나눔바른고딕 옛한글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 yujoung</dc:creator>
  <cp:lastModifiedBy>1</cp:lastModifiedBy>
  <cp:revision>94</cp:revision>
  <dcterms:created xsi:type="dcterms:W3CDTF">2020-02-02T06:58:01Z</dcterms:created>
  <dcterms:modified xsi:type="dcterms:W3CDTF">2020-08-06T00:20:58Z</dcterms:modified>
</cp:coreProperties>
</file>